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995" r:id="rId5"/>
  </p:sldMasterIdLst>
  <p:notesMasterIdLst>
    <p:notesMasterId r:id="rId20"/>
  </p:notesMasterIdLst>
  <p:handoutMasterIdLst>
    <p:handoutMasterId r:id="rId21"/>
  </p:handoutMasterIdLst>
  <p:sldIdLst>
    <p:sldId id="600" r:id="rId6"/>
    <p:sldId id="960" r:id="rId7"/>
    <p:sldId id="1135" r:id="rId8"/>
    <p:sldId id="999" r:id="rId9"/>
    <p:sldId id="1086" r:id="rId10"/>
    <p:sldId id="1085" r:id="rId11"/>
    <p:sldId id="1125" r:id="rId12"/>
    <p:sldId id="989" r:id="rId13"/>
    <p:sldId id="990" r:id="rId14"/>
    <p:sldId id="1136" r:id="rId15"/>
    <p:sldId id="1118" r:id="rId16"/>
    <p:sldId id="1137" r:id="rId17"/>
    <p:sldId id="1120" r:id="rId18"/>
    <p:sldId id="112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FA9C0C-AFF3-47E4-BB5E-2E1DE4774907}">
          <p14:sldIdLst>
            <p14:sldId id="600"/>
            <p14:sldId id="960"/>
            <p14:sldId id="1135"/>
            <p14:sldId id="999"/>
            <p14:sldId id="1086"/>
            <p14:sldId id="1085"/>
            <p14:sldId id="1125"/>
            <p14:sldId id="989"/>
            <p14:sldId id="990"/>
            <p14:sldId id="1136"/>
            <p14:sldId id="1118"/>
            <p14:sldId id="1137"/>
            <p14:sldId id="1120"/>
            <p14:sldId id="11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80891" autoAdjust="0"/>
  </p:normalViewPr>
  <p:slideViewPr>
    <p:cSldViewPr>
      <p:cViewPr varScale="1">
        <p:scale>
          <a:sx n="55" d="100"/>
          <a:sy n="55" d="100"/>
        </p:scale>
        <p:origin x="177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5" tIns="45712" rIns="91425" bIns="45712" rtlCol="0"/>
          <a:lstStyle>
            <a:lvl1pPr algn="r">
              <a:defRPr sz="1200"/>
            </a:lvl1pPr>
          </a:lstStyle>
          <a:p>
            <a:fld id="{95739C58-FB48-4CA9-8A14-6DF83402123A}" type="datetimeFigureOut">
              <a:rPr lang="en-US" smtClean="0"/>
              <a:t>5/28/2020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5" tIns="45712" rIns="91425"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5" tIns="45712" rIns="91425" bIns="45712" rtlCol="0" anchor="b"/>
          <a:lstStyle>
            <a:lvl1pPr algn="r">
              <a:defRPr sz="1200"/>
            </a:lvl1pPr>
          </a:lstStyle>
          <a:p>
            <a:fld id="{682B4899-3991-43B4-A701-9C0623AE565D}" type="slidenum">
              <a:rPr lang="en-US" smtClean="0"/>
              <a:t>‹#›</a:t>
            </a:fld>
            <a:endParaRPr lang="en-US" dirty="0"/>
          </a:p>
        </p:txBody>
      </p:sp>
    </p:spTree>
    <p:extLst>
      <p:ext uri="{BB962C8B-B14F-4D97-AF65-F5344CB8AC3E}">
        <p14:creationId xmlns:p14="http://schemas.microsoft.com/office/powerpoint/2010/main" val="3652781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1784CBFF-269A-4B29-A91F-BD4677A79233}" type="datetimeFigureOut">
              <a:rPr lang="en-US" smtClean="0"/>
              <a:t>5/28/2020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8733B1A1-B965-4E70-8C0F-F7C282D52BEE}" type="slidenum">
              <a:rPr lang="en-US" smtClean="0"/>
              <a:t>‹#›</a:t>
            </a:fld>
            <a:endParaRPr lang="en-US" dirty="0"/>
          </a:p>
        </p:txBody>
      </p:sp>
    </p:spTree>
    <p:extLst>
      <p:ext uri="{BB962C8B-B14F-4D97-AF65-F5344CB8AC3E}">
        <p14:creationId xmlns:p14="http://schemas.microsoft.com/office/powerpoint/2010/main" val="36059052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dcross.org/take-a-class/coronavirus-information/mental-health-first-aid-for-covid-19-cour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a:ln/>
        </p:spPr>
      </p:sp>
      <p:sp>
        <p:nvSpPr>
          <p:cNvPr id="93186" name="Rectangle 3"/>
          <p:cNvSpPr>
            <a:spLocks noGrp="1"/>
          </p:cNvSpPr>
          <p:nvPr>
            <p:ph type="body" idx="1"/>
          </p:nvPr>
        </p:nvSpPr>
        <p:spPr>
          <a:noFill/>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8339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11" indent="-172811">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21653" rtl="0" eaLnBrk="1" fontAlgn="auto" latinLnBrk="0" hangingPunct="1">
              <a:lnSpc>
                <a:spcPct val="100000"/>
              </a:lnSpc>
              <a:spcBef>
                <a:spcPts val="0"/>
              </a:spcBef>
              <a:spcAft>
                <a:spcPts val="0"/>
              </a:spcAft>
              <a:buClrTx/>
              <a:buSzTx/>
              <a:buFontTx/>
              <a:buNone/>
              <a:tabLst/>
              <a:defRPr/>
            </a:pPr>
            <a:fld id="{8733B1A1-B965-4E70-8C0F-F7C282D52BEE}"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21653"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4692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11" indent="-172811">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21653" rtl="0" eaLnBrk="1" fontAlgn="auto" latinLnBrk="0" hangingPunct="1">
              <a:lnSpc>
                <a:spcPct val="100000"/>
              </a:lnSpc>
              <a:spcBef>
                <a:spcPts val="0"/>
              </a:spcBef>
              <a:spcAft>
                <a:spcPts val="0"/>
              </a:spcAft>
              <a:buClrTx/>
              <a:buSzTx/>
              <a:buFontTx/>
              <a:buNone/>
              <a:tabLst/>
              <a:defRPr/>
            </a:pPr>
            <a:fld id="{8733B1A1-B965-4E70-8C0F-F7C282D52BEE}"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21653"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4692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a:ln/>
        </p:spPr>
      </p:sp>
      <p:sp>
        <p:nvSpPr>
          <p:cNvPr id="175106" name="Notes Placeholder 2"/>
          <p:cNvSpPr>
            <a:spLocks noGrp="1"/>
          </p:cNvSpPr>
          <p:nvPr>
            <p:ph type="body" idx="1"/>
          </p:nvPr>
        </p:nvSpPr>
        <p:spPr>
          <a:noFill/>
        </p:spPr>
        <p:txBody>
          <a:bodyPr/>
          <a:lstStyle/>
          <a:p>
            <a:endParaRPr lang="en-GB" dirty="0">
              <a:ea typeface="Genev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5367B-9A9A-4888-8347-C6D1B47415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17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11" indent="-172811">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21653" rtl="0" eaLnBrk="1" fontAlgn="auto" latinLnBrk="0" hangingPunct="1">
              <a:lnSpc>
                <a:spcPct val="100000"/>
              </a:lnSpc>
              <a:spcBef>
                <a:spcPts val="0"/>
              </a:spcBef>
              <a:spcAft>
                <a:spcPts val="0"/>
              </a:spcAft>
              <a:buClrTx/>
              <a:buSzTx/>
              <a:buFontTx/>
              <a:buNone/>
              <a:tabLst/>
              <a:defRPr/>
            </a:pPr>
            <a:fld id="{8733B1A1-B965-4E70-8C0F-F7C282D52BEE}"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21653"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4692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11" indent="-172811">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pPr marL="0" marR="0" lvl="0" indent="0" algn="r" defTabSz="921653" rtl="0" eaLnBrk="1" fontAlgn="auto" latinLnBrk="0" hangingPunct="1">
              <a:lnSpc>
                <a:spcPct val="100000"/>
              </a:lnSpc>
              <a:spcBef>
                <a:spcPts val="0"/>
              </a:spcBef>
              <a:spcAft>
                <a:spcPts val="0"/>
              </a:spcAft>
              <a:buClrTx/>
              <a:buSzTx/>
              <a:buFontTx/>
              <a:buNone/>
              <a:tabLst/>
              <a:defRPr/>
            </a:pPr>
            <a:fld id="{8733B1A1-B965-4E70-8C0F-F7C282D52BEE}" type="slidenum">
              <a:rPr kumimoji="0" lang="en-US"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21653"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74692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drives cancelled and units figure pulled from dashboard email sent on morning of 5/2/2020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3B1A1-B965-4E70-8C0F-F7C282D52BEE}" type="slidenum">
              <a:rPr kumimoji="0" lang="en-U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0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rPr>
              <a:t>Total collected:   1491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err="1">
                <a:effectLst/>
                <a:latin typeface="Arial" panose="020B0604020202020204" pitchFamily="34" charset="0"/>
                <a:ea typeface="Calibri" panose="020F0502020204030204" pitchFamily="34" charset="0"/>
              </a:rPr>
              <a:t>Mfg</a:t>
            </a:r>
            <a:r>
              <a:rPr lang="en-US" sz="1800" dirty="0">
                <a:effectLst/>
                <a:latin typeface="Arial" panose="020B0604020202020204" pitchFamily="34" charset="0"/>
                <a:ea typeface="Calibri" panose="020F0502020204030204" pitchFamily="34" charset="0"/>
              </a:rPr>
              <a:t> WIP:               331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Inventory:              131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Shipped:                883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Arial" panose="020B0604020202020204" pitchFamily="34" charset="0"/>
                <a:ea typeface="Calibri" panose="020F0502020204030204" pitchFamily="34" charset="0"/>
              </a:rPr>
              <a:t>Total:                  1345</a:t>
            </a:r>
            <a:endParaRPr lang="en-US" sz="1800" dirty="0">
              <a:effectLst/>
              <a:latin typeface="Calibri" panose="020F0502020204030204" pitchFamily="34" charset="0"/>
              <a:ea typeface="Calibri" panose="020F0502020204030204" pitchFamily="34" charset="0"/>
            </a:endParaRPr>
          </a:p>
          <a:p>
            <a:pPr lvl="0"/>
            <a:r>
              <a:rPr lang="en-US" sz="1200" kern="1200" dirty="0">
                <a:solidFill>
                  <a:schemeClr val="tx1"/>
                </a:solidFill>
                <a:effectLst/>
                <a:latin typeface="+mn-lt"/>
                <a:ea typeface="+mn-ea"/>
                <a:cs typeface="+mn-cs"/>
              </a:rPr>
              <a:t>52,500 registered on the site</a:t>
            </a:r>
          </a:p>
          <a:p>
            <a:pPr lvl="0"/>
            <a:r>
              <a:rPr lang="en-US" sz="1200" kern="1200" dirty="0">
                <a:solidFill>
                  <a:schemeClr val="tx1"/>
                </a:solidFill>
                <a:effectLst/>
                <a:latin typeface="+mn-lt"/>
                <a:ea typeface="+mn-ea"/>
                <a:cs typeface="+mn-cs"/>
              </a:rPr>
              <a:t>Yield rate low:</a:t>
            </a:r>
          </a:p>
          <a:p>
            <a:pPr lvl="1"/>
            <a:r>
              <a:rPr lang="en-US" sz="1200" kern="1200" dirty="0">
                <a:solidFill>
                  <a:schemeClr val="tx1"/>
                </a:solidFill>
                <a:effectLst/>
                <a:latin typeface="+mn-lt"/>
                <a:ea typeface="+mn-ea"/>
                <a:cs typeface="+mn-cs"/>
              </a:rPr>
              <a:t>2718 appointments/52,500 total registered = ~5%</a:t>
            </a:r>
          </a:p>
          <a:p>
            <a:pPr lvl="1"/>
            <a:r>
              <a:rPr lang="en-US" sz="1200" kern="1200" dirty="0">
                <a:solidFill>
                  <a:schemeClr val="tx1"/>
                </a:solidFill>
                <a:effectLst/>
                <a:latin typeface="+mn-lt"/>
                <a:ea typeface="+mn-ea"/>
                <a:cs typeface="+mn-cs"/>
              </a:rPr>
              <a:t>2718 appointments/12,000 Red Cross qualified donors = ~22%</a:t>
            </a:r>
          </a:p>
          <a:p>
            <a:pPr lvl="1"/>
            <a:r>
              <a:rPr lang="en-US" sz="1200" kern="1200" dirty="0">
                <a:solidFill>
                  <a:schemeClr val="tx1"/>
                </a:solidFill>
                <a:effectLst/>
                <a:latin typeface="+mn-lt"/>
                <a:ea typeface="+mn-ea"/>
                <a:cs typeface="+mn-cs"/>
              </a:rPr>
              <a:t>780 units shipped</a:t>
            </a:r>
          </a:p>
          <a:p>
            <a:pPr lvl="1"/>
            <a:r>
              <a:rPr lang="en-US" sz="1200" kern="1200" dirty="0">
                <a:solidFill>
                  <a:schemeClr val="tx1"/>
                </a:solidFill>
                <a:effectLst/>
                <a:latin typeface="+mn-lt"/>
                <a:ea typeface="+mn-ea"/>
                <a:cs typeface="+mn-cs"/>
              </a:rPr>
              <a:t>2200 appointments pending (future appointments)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Eligibility has improved: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25,000 donors need antibody tests</a:t>
            </a:r>
          </a:p>
          <a:p>
            <a:pPr lvl="1"/>
            <a:r>
              <a:rPr lang="en-US" sz="1200" kern="1200" dirty="0">
                <a:solidFill>
                  <a:schemeClr val="tx1"/>
                </a:solidFill>
                <a:effectLst/>
                <a:latin typeface="+mn-lt"/>
                <a:ea typeface="+mn-ea"/>
                <a:cs typeface="+mn-cs"/>
              </a:rPr>
              <a:t>~ 11,000 of these are Red Cross donors (a Red Cross collection site is convenient to where they live)</a:t>
            </a:r>
          </a:p>
          <a:p>
            <a:pPr lvl="1"/>
            <a:r>
              <a:rPr lang="en-US" sz="1200" kern="1200" dirty="0">
                <a:solidFill>
                  <a:schemeClr val="tx1"/>
                </a:solidFill>
                <a:effectLst/>
                <a:latin typeface="+mn-lt"/>
                <a:ea typeface="+mn-ea"/>
                <a:cs typeface="+mn-cs"/>
              </a:rPr>
              <a:t>The remaining 14,000 will be referred to non-Red Cross sites</a:t>
            </a:r>
          </a:p>
          <a:p>
            <a:pPr lvl="0"/>
            <a:r>
              <a:rPr lang="en-US" sz="1200" kern="1200" dirty="0">
                <a:solidFill>
                  <a:schemeClr val="tx1"/>
                </a:solidFill>
                <a:effectLst/>
                <a:latin typeface="+mn-lt"/>
                <a:ea typeface="+mn-ea"/>
                <a:cs typeface="+mn-cs"/>
              </a:rPr>
              <a:t>Starting to schedule these donors now</a:t>
            </a:r>
          </a:p>
          <a:p>
            <a:pPr lvl="1"/>
            <a:r>
              <a:rPr lang="en-US" sz="1200" kern="1200" dirty="0">
                <a:solidFill>
                  <a:schemeClr val="tx1"/>
                </a:solidFill>
                <a:effectLst/>
                <a:latin typeface="+mn-lt"/>
                <a:ea typeface="+mn-ea"/>
                <a:cs typeface="+mn-cs"/>
              </a:rPr>
              <a:t>Will introduce slowly as % who have antibodies is unknown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3B1A1-B965-4E70-8C0F-F7C282D52BEE}" type="slidenum">
              <a:rPr kumimoji="0" lang="en-US"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11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p:spPr>
        <p:txBody>
          <a:bodyPr/>
          <a:lstStyle/>
          <a:p>
            <a:endParaRPr lang="en-US" altLang="en-US" b="1" dirty="0">
              <a:ea typeface="Geneva"/>
            </a:endParaRPr>
          </a:p>
        </p:txBody>
      </p:sp>
      <p:sp>
        <p:nvSpPr>
          <p:cNvPr id="4" name="Slide Number Placeholder 3"/>
          <p:cNvSpPr>
            <a:spLocks noGrp="1"/>
          </p:cNvSpPr>
          <p:nvPr>
            <p:ph type="sldNum" sz="quarter" idx="5"/>
          </p:nvPr>
        </p:nvSpPr>
        <p:spPr/>
        <p:txBody>
          <a:bodyPr/>
          <a:lstStyle/>
          <a:p>
            <a:pPr marL="0" marR="0" lvl="0" indent="0" algn="r" defTabSz="921807" rtl="0" eaLnBrk="1" fontAlgn="auto" latinLnBrk="0" hangingPunct="1">
              <a:lnSpc>
                <a:spcPct val="100000"/>
              </a:lnSpc>
              <a:spcBef>
                <a:spcPts val="0"/>
              </a:spcBef>
              <a:spcAft>
                <a:spcPts val="0"/>
              </a:spcAft>
              <a:buClrTx/>
              <a:buSzTx/>
              <a:buFontTx/>
              <a:buNone/>
              <a:tabLst/>
              <a:defRPr/>
            </a:pPr>
            <a:fld id="{FB24978C-4F94-46E4-8EE2-B1B1882B8EF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180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725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p:spPr>
        <p:txBody>
          <a:bodyPr/>
          <a:lstStyle/>
          <a:p>
            <a:r>
              <a:rPr lang="en-US" altLang="en-US" b="1" dirty="0">
                <a:ea typeface="Geneva"/>
              </a:rPr>
              <a:t>Jack provided 4,546 number on 5/8/20 – I rounded to 4,500</a:t>
            </a:r>
          </a:p>
          <a:p>
            <a:endParaRPr lang="en-US" b="1" dirty="0">
              <a:ea typeface="Geneva"/>
            </a:endParaRPr>
          </a:p>
          <a:p>
            <a:r>
              <a:rPr lang="en-US" b="1" dirty="0">
                <a:ea typeface="Geneva"/>
              </a:rPr>
              <a:t>Here is info on the course: </a:t>
            </a:r>
          </a:p>
          <a:p>
            <a:r>
              <a:rPr lang="en-US" sz="1200" kern="1200" dirty="0">
                <a:solidFill>
                  <a:schemeClr val="tx1"/>
                </a:solidFill>
                <a:effectLst/>
                <a:latin typeface="+mn-lt"/>
                <a:ea typeface="+mn-ea"/>
                <a:cs typeface="+mn-cs"/>
              </a:rPr>
              <a:t>In order to help people build resilience and lend support to others during these difficult times, Training Services has developed a new </a:t>
            </a:r>
            <a:r>
              <a:rPr lang="en-US" sz="1200" u="sng" kern="1200" dirty="0">
                <a:solidFill>
                  <a:schemeClr val="tx1"/>
                </a:solidFill>
                <a:effectLst/>
                <a:latin typeface="+mn-lt"/>
                <a:ea typeface="+mn-ea"/>
                <a:cs typeface="+mn-cs"/>
                <a:hlinkClick r:id="rId3"/>
              </a:rPr>
              <a:t>Mental Health First Aid for COVID-19</a:t>
            </a:r>
            <a:r>
              <a:rPr lang="en-US" sz="1200" kern="1200" dirty="0">
                <a:solidFill>
                  <a:schemeClr val="tx1"/>
                </a:solidFill>
                <a:effectLst/>
                <a:latin typeface="+mn-lt"/>
                <a:ea typeface="+mn-ea"/>
                <a:cs typeface="+mn-cs"/>
              </a:rPr>
              <a:t> course. The course content is based on guidance from the American Red Cross Scientific Advisory Council, the Center for Disease Control and Prevention (CDC), and the American Academy of Pediatrics (AAP). The free online course takes approximately one hour to complete and includes content on recognizing stress as well as caring for yourself while supporting your family and coworkers.</a:t>
            </a:r>
          </a:p>
          <a:p>
            <a:endParaRPr lang="en-US" dirty="0"/>
          </a:p>
          <a:p>
            <a:endParaRPr lang="en-US" altLang="en-US" b="1" dirty="0">
              <a:ea typeface="Geneva"/>
            </a:endParaRPr>
          </a:p>
        </p:txBody>
      </p:sp>
      <p:sp>
        <p:nvSpPr>
          <p:cNvPr id="4" name="Slide Number Placeholder 3"/>
          <p:cNvSpPr>
            <a:spLocks noGrp="1"/>
          </p:cNvSpPr>
          <p:nvPr>
            <p:ph type="sldNum" sz="quarter" idx="5"/>
          </p:nvPr>
        </p:nvSpPr>
        <p:spPr/>
        <p:txBody>
          <a:bodyPr/>
          <a:lstStyle/>
          <a:p>
            <a:pPr marL="0" marR="0" lvl="0" indent="0" algn="r" defTabSz="921807" rtl="0" eaLnBrk="1" fontAlgn="auto" latinLnBrk="0" hangingPunct="1">
              <a:lnSpc>
                <a:spcPct val="100000"/>
              </a:lnSpc>
              <a:spcBef>
                <a:spcPts val="0"/>
              </a:spcBef>
              <a:spcAft>
                <a:spcPts val="0"/>
              </a:spcAft>
              <a:buClrTx/>
              <a:buSzTx/>
              <a:buFontTx/>
              <a:buNone/>
              <a:tabLst/>
              <a:defRPr/>
            </a:pPr>
            <a:fld id="{FB24978C-4F94-46E4-8EE2-B1B1882B8EF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180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5482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noFill/>
        </p:spPr>
        <p:txBody>
          <a:bodyPr/>
          <a:lstStyle/>
          <a:p>
            <a:r>
              <a:rPr lang="en-US" altLang="en-US" b="1" dirty="0">
                <a:ea typeface="Geneva"/>
              </a:rPr>
              <a:t>Koby provided 15% number on 5/1/20</a:t>
            </a:r>
          </a:p>
        </p:txBody>
      </p:sp>
      <p:sp>
        <p:nvSpPr>
          <p:cNvPr id="4" name="Slide Number Placeholder 3"/>
          <p:cNvSpPr>
            <a:spLocks noGrp="1"/>
          </p:cNvSpPr>
          <p:nvPr>
            <p:ph type="sldNum" sz="quarter" idx="5"/>
          </p:nvPr>
        </p:nvSpPr>
        <p:spPr/>
        <p:txBody>
          <a:bodyPr/>
          <a:lstStyle/>
          <a:p>
            <a:pPr marL="0" marR="0" lvl="0" indent="0" algn="r" defTabSz="1730323" rtl="0" eaLnBrk="1" fontAlgn="auto" latinLnBrk="0" hangingPunct="1">
              <a:lnSpc>
                <a:spcPct val="100000"/>
              </a:lnSpc>
              <a:spcBef>
                <a:spcPts val="0"/>
              </a:spcBef>
              <a:spcAft>
                <a:spcPts val="0"/>
              </a:spcAft>
              <a:buClrTx/>
              <a:buSzTx/>
              <a:buFontTx/>
              <a:buNone/>
              <a:tabLst/>
              <a:defRPr/>
            </a:pPr>
            <a:fld id="{64E8C9C5-1B2E-4B55-A7EE-6EACE4E2844E}"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30323" rtl="0" eaLnBrk="1" fontAlgn="auto" latinLnBrk="0" hangingPunct="1">
                <a:lnSpc>
                  <a:spcPct val="100000"/>
                </a:lnSpc>
                <a:spcBef>
                  <a:spcPts val="0"/>
                </a:spcBef>
                <a:spcAft>
                  <a:spcPts val="0"/>
                </a:spcAft>
                <a:buClrTx/>
                <a:buSzTx/>
                <a:buFontTx/>
                <a:buNone/>
                <a:tabLst/>
                <a:defRPr/>
              </a:pPr>
              <a:t>8</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58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p:txBody>
          <a:bodyPr/>
          <a:lstStyle/>
          <a:p>
            <a:pPr>
              <a:buClr>
                <a:schemeClr val="accent2"/>
              </a:buClr>
            </a:pPr>
            <a:r>
              <a:rPr lang="en-US" b="1" dirty="0">
                <a:solidFill>
                  <a:schemeClr val="accent6"/>
                </a:solidFill>
                <a:latin typeface="Arial" panose="020B0604020202020204" pitchFamily="34" charset="0"/>
                <a:cs typeface="Arial" panose="020B0604020202020204" pitchFamily="34" charset="0"/>
              </a:rPr>
              <a:t>Koby provided $6.5M number on 5/1/20</a:t>
            </a:r>
          </a:p>
        </p:txBody>
      </p:sp>
      <p:sp>
        <p:nvSpPr>
          <p:cNvPr id="4" name="Slide Number Placeholder 3"/>
          <p:cNvSpPr>
            <a:spLocks noGrp="1"/>
          </p:cNvSpPr>
          <p:nvPr>
            <p:ph type="sldNum" sz="quarter" idx="5"/>
          </p:nvPr>
        </p:nvSpPr>
        <p:spPr/>
        <p:txBody>
          <a:bodyPr/>
          <a:lstStyle/>
          <a:p>
            <a:pPr marL="0" marR="0" lvl="0" indent="0" algn="r" defTabSz="1730323" rtl="0" eaLnBrk="1" fontAlgn="auto" latinLnBrk="0" hangingPunct="1">
              <a:lnSpc>
                <a:spcPct val="100000"/>
              </a:lnSpc>
              <a:spcBef>
                <a:spcPts val="0"/>
              </a:spcBef>
              <a:spcAft>
                <a:spcPts val="0"/>
              </a:spcAft>
              <a:buClrTx/>
              <a:buSzTx/>
              <a:buFontTx/>
              <a:buNone/>
              <a:tabLst/>
              <a:defRPr/>
            </a:pPr>
            <a:fld id="{9BD89DA4-EDC1-4847-81AF-DA3628423428}" type="slidenum">
              <a:rPr kumimoji="0" lang="en-US" sz="2300" b="0" i="0" u="none" strike="noStrike" kern="1200" cap="none" spc="0" normalizeH="0" baseline="0" noProof="0">
                <a:ln>
                  <a:noFill/>
                </a:ln>
                <a:solidFill>
                  <a:prstClr val="black"/>
                </a:solidFill>
                <a:effectLst/>
                <a:uLnTx/>
                <a:uFillTx/>
                <a:latin typeface="Calibri"/>
                <a:ea typeface="+mn-ea"/>
                <a:cs typeface="+mn-cs"/>
              </a:rPr>
              <a:pPr marL="0" marR="0" lvl="0" indent="0" algn="r" defTabSz="1730323" rtl="0" eaLnBrk="1" fontAlgn="auto" latinLnBrk="0" hangingPunct="1">
                <a:lnSpc>
                  <a:spcPct val="100000"/>
                </a:lnSpc>
                <a:spcBef>
                  <a:spcPts val="0"/>
                </a:spcBef>
                <a:spcAft>
                  <a:spcPts val="0"/>
                </a:spcAft>
                <a:buClrTx/>
                <a:buSzTx/>
                <a:buFontTx/>
                <a:buNone/>
                <a:tabLst/>
                <a:defRPr/>
              </a:pPr>
              <a:t>9</a:t>
            </a:fld>
            <a:endParaRPr kumimoji="0" lang="en-US" sz="2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90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ARC_Logo_Bttn_HorizStkd_RGB.png"/>
          <p:cNvPicPr>
            <a:picLocks noChangeAspect="1"/>
          </p:cNvPicPr>
          <p:nvPr userDrawn="1"/>
        </p:nvPicPr>
        <p:blipFill>
          <a:blip r:embed="rId2"/>
          <a:srcRect/>
          <a:stretch>
            <a:fillRect/>
          </a:stretch>
        </p:blipFill>
        <p:spPr bwMode="auto">
          <a:xfrm>
            <a:off x="2020888" y="868363"/>
            <a:ext cx="5038725" cy="2289175"/>
          </a:xfrm>
          <a:prstGeom prst="rect">
            <a:avLst/>
          </a:prstGeom>
          <a:noFill/>
          <a:ln w="9525">
            <a:noFill/>
            <a:miter lim="800000"/>
            <a:headEnd/>
            <a:tailEnd/>
          </a:ln>
        </p:spPr>
      </p:pic>
      <p:sp>
        <p:nvSpPr>
          <p:cNvPr id="4" name="Subtitle 2"/>
          <p:cNvSpPr>
            <a:spLocks noGrp="1"/>
          </p:cNvSpPr>
          <p:nvPr>
            <p:ph type="subTitle" idx="1"/>
          </p:nvPr>
        </p:nvSpPr>
        <p:spPr>
          <a:xfrm>
            <a:off x="1371600" y="3415374"/>
            <a:ext cx="6400800" cy="2020991"/>
          </a:xfrm>
        </p:spPr>
        <p:txBody>
          <a:bodyPr/>
          <a:lstStyle>
            <a:lvl1pPr marL="0" indent="0" algn="ctr">
              <a:lnSpc>
                <a:spcPct val="80000"/>
              </a:lnSpc>
              <a:buNone/>
              <a:defRPr>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65471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6"/>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9"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11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7"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74748BCC-03E2-4200-A7FA-B2D756810794}"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167218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5"/>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5" name="Picture 8"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6"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B283D925-67ED-4E4A-B3A6-E9C92FB9F8CB}"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983419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a:srcRect/>
          <a:stretch>
            <a:fillRect/>
          </a:stretch>
        </p:blipFill>
        <p:spPr bwMode="auto">
          <a:xfrm>
            <a:off x="1993900" y="1752600"/>
            <a:ext cx="5219700" cy="3035300"/>
          </a:xfrm>
          <a:prstGeom prst="rect">
            <a:avLst/>
          </a:prstGeom>
          <a:noFill/>
          <a:ln w="9525">
            <a:noFill/>
            <a:miter lim="800000"/>
            <a:headEnd/>
            <a:tailEnd/>
          </a:ln>
        </p:spPr>
      </p:pic>
      <p:pic>
        <p:nvPicPr>
          <p:cNvPr id="6" name="Picture 8" descr="ARC_Logo_WrdMrk_Horiz_RGB.png"/>
          <p:cNvPicPr>
            <a:picLocks noChangeAspect="1"/>
          </p:cNvPicPr>
          <p:nvPr userDrawn="1"/>
        </p:nvPicPr>
        <p:blipFill>
          <a:blip r:embed="rId3"/>
          <a:srcRect/>
          <a:stretch>
            <a:fillRect/>
          </a:stretch>
        </p:blipFill>
        <p:spPr bwMode="auto">
          <a:xfrm>
            <a:off x="3114675" y="5332413"/>
            <a:ext cx="3011488" cy="823912"/>
          </a:xfrm>
          <a:prstGeom prst="rect">
            <a:avLst/>
          </a:prstGeom>
          <a:noFill/>
          <a:ln w="9525">
            <a:noFill/>
            <a:miter lim="800000"/>
            <a:headEnd/>
            <a:tailEnd/>
          </a:ln>
        </p:spPr>
      </p:pic>
      <p:pic>
        <p:nvPicPr>
          <p:cNvPr id="7" name="Picture 10" descr="ARC_Logo_Bttn.png"/>
          <p:cNvPicPr>
            <a:picLocks noChangeAspect="1"/>
          </p:cNvPicPr>
          <p:nvPr userDrawn="1"/>
        </p:nvPicPr>
        <p:blipFill>
          <a:blip r:embed="rId4"/>
          <a:srcRect/>
          <a:stretch>
            <a:fillRect/>
          </a:stretch>
        </p:blipFill>
        <p:spPr bwMode="auto">
          <a:xfrm>
            <a:off x="3797300" y="1014413"/>
            <a:ext cx="1474788" cy="1476375"/>
          </a:xfrm>
          <a:prstGeom prst="rect">
            <a:avLst/>
          </a:prstGeom>
          <a:noFill/>
          <a:ln w="9525">
            <a:noFill/>
            <a:miter lim="800000"/>
            <a:headEnd/>
            <a:tailEnd/>
          </a:ln>
        </p:spPr>
      </p:pic>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16" name="Text Placeholder 3"/>
          <p:cNvSpPr>
            <a:spLocks noGrp="1"/>
          </p:cNvSpPr>
          <p:nvPr>
            <p:ph type="body" sz="quarter" idx="10"/>
          </p:nvPr>
        </p:nvSpPr>
        <p:spPr>
          <a:xfrm>
            <a:off x="2425302" y="2528130"/>
            <a:ext cx="4308475" cy="415925"/>
          </a:xfrm>
        </p:spPr>
        <p:txBody>
          <a:bodyPr>
            <a:noAutofit/>
          </a:bodyPr>
          <a:lstStyle>
            <a:lvl1pPr marL="0" indent="0" algn="ctr">
              <a:buNone/>
              <a:defRPr sz="2500" baseline="0"/>
            </a:lvl1pPr>
          </a:lstStyle>
          <a:p>
            <a:pPr lvl="0"/>
            <a:r>
              <a:rPr lang="en-US" dirty="0"/>
              <a:t>Click to edit Master text style</a:t>
            </a:r>
          </a:p>
        </p:txBody>
      </p:sp>
      <p:sp>
        <p:nvSpPr>
          <p:cNvPr id="19" name="Text Placeholder 8"/>
          <p:cNvSpPr>
            <a:spLocks noGrp="1"/>
          </p:cNvSpPr>
          <p:nvPr>
            <p:ph type="body" sz="quarter" idx="13"/>
          </p:nvPr>
        </p:nvSpPr>
        <p:spPr>
          <a:xfrm>
            <a:off x="2425302" y="3074460"/>
            <a:ext cx="4308475" cy="1334558"/>
          </a:xfrm>
        </p:spPr>
        <p:txBody>
          <a:bodyPr/>
          <a:lstStyle>
            <a:lvl1pPr marL="0" indent="0" algn="ctr">
              <a:buNone/>
              <a:defRPr/>
            </a:lvl1pPr>
          </a:lstStyle>
          <a:p>
            <a:pPr lvl="0"/>
            <a:r>
              <a:rPr lang="en-US" dirty="0"/>
              <a:t>Click to edit Master text style</a:t>
            </a:r>
          </a:p>
        </p:txBody>
      </p:sp>
      <p:sp>
        <p:nvSpPr>
          <p:cNvPr id="9" name="Slide Number Placeholder 5"/>
          <p:cNvSpPr>
            <a:spLocks noGrp="1"/>
          </p:cNvSpPr>
          <p:nvPr>
            <p:ph type="sldNum" sz="quarter" idx="14"/>
          </p:nvPr>
        </p:nvSpPr>
        <p:spPr>
          <a:xfrm>
            <a:off x="8167688" y="6238875"/>
            <a:ext cx="614362" cy="184150"/>
          </a:xfrm>
          <a:prstGeom prst="rect">
            <a:avLst/>
          </a:prstGeom>
        </p:spPr>
        <p:txBody>
          <a:bodyPr vert="horz" wrap="square" lIns="91415" tIns="45708" rIns="91415" bIns="45708" numCol="1" anchor="t" anchorCtr="0" compatLnSpc="1">
            <a:prstTxWarp prst="textNoShape">
              <a:avLst/>
            </a:prstTxWarp>
          </a:bodyPr>
          <a:lstStyle>
            <a:lvl1pPr algn="r">
              <a:defRPr sz="1000">
                <a:solidFill>
                  <a:srgbClr val="6D6E70"/>
                </a:solidFill>
                <a:cs typeface="Arial" charset="0"/>
              </a:defRPr>
            </a:lvl1pPr>
          </a:lstStyle>
          <a:p>
            <a:pPr>
              <a:defRPr/>
            </a:pPr>
            <a:fld id="{32EB2B18-6DFC-49AB-88C5-AA78CA3275B1}" type="slidenum">
              <a:rPr lang="en-US">
                <a:ea typeface="+mn-ea"/>
              </a:rPr>
              <a:pPr>
                <a:defRPr/>
              </a:pPr>
              <a:t>‹#›</a:t>
            </a:fld>
            <a:endParaRPr lang="en-US" dirty="0">
              <a:ea typeface="+mn-ea"/>
            </a:endParaRPr>
          </a:p>
        </p:txBody>
      </p:sp>
    </p:spTree>
    <p:extLst>
      <p:ext uri="{BB962C8B-B14F-4D97-AF65-F5344CB8AC3E}">
        <p14:creationId xmlns:p14="http://schemas.microsoft.com/office/powerpoint/2010/main" val="2986468596"/>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cxnSp>
        <p:nvCxnSpPr>
          <p:cNvPr id="6" name="Straight Connector 7"/>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hart Placeholder 3"/>
          <p:cNvSpPr>
            <a:spLocks noGrp="1"/>
          </p:cNvSpPr>
          <p:nvPr>
            <p:ph type="chart" sz="quarter" idx="10"/>
          </p:nvPr>
        </p:nvSpPr>
        <p:spPr>
          <a:xfrm>
            <a:off x="1214505" y="1743431"/>
            <a:ext cx="6718391" cy="3780248"/>
          </a:xfrm>
        </p:spPr>
        <p:txBody>
          <a:bodyPr rtlCol="0">
            <a:normAutofit/>
          </a:bodyPr>
          <a:lstStyle/>
          <a:p>
            <a:pPr lvl="0"/>
            <a:endParaRPr lang="en-US" noProof="0" dirty="0"/>
          </a:p>
        </p:txBody>
      </p:sp>
      <p:sp>
        <p:nvSpPr>
          <p:cNvPr id="7" name="Text Placeholder 2"/>
          <p:cNvSpPr>
            <a:spLocks noGrp="1"/>
          </p:cNvSpPr>
          <p:nvPr>
            <p:ph type="body" sz="quarter" idx="11"/>
          </p:nvPr>
        </p:nvSpPr>
        <p:spPr>
          <a:xfrm>
            <a:off x="2502268" y="6202344"/>
            <a:ext cx="4231508" cy="326407"/>
          </a:xfrm>
        </p:spPr>
        <p:txBody>
          <a:bodyPr>
            <a:normAutofit/>
          </a:bodyPr>
          <a:lstStyle>
            <a:lvl1pPr marL="0" indent="0" algn="ctr">
              <a:buNone/>
              <a:defRPr sz="1100"/>
            </a:lvl1pPr>
          </a:lstStyle>
          <a:p>
            <a:pPr lvl="0"/>
            <a:endParaRPr lang="en-US" dirty="0"/>
          </a:p>
        </p:txBody>
      </p:sp>
      <p:sp>
        <p:nvSpPr>
          <p:cNvPr id="8" name="Slide Number Placeholder 5"/>
          <p:cNvSpPr>
            <a:spLocks noGrp="1"/>
          </p:cNvSpPr>
          <p:nvPr>
            <p:ph type="sldNum" sz="quarter" idx="12"/>
          </p:nvPr>
        </p:nvSpPr>
        <p:spPr>
          <a:xfrm>
            <a:off x="8167689" y="6238882"/>
            <a:ext cx="614362" cy="184151"/>
          </a:xfrm>
          <a:prstGeom prst="rect">
            <a:avLst/>
          </a:prstGeom>
        </p:spPr>
        <p:txBody>
          <a:bodyPr/>
          <a:lstStyle>
            <a:lvl1pPr algn="r" fontAlgn="auto">
              <a:spcBef>
                <a:spcPts val="0"/>
              </a:spcBef>
              <a:spcAft>
                <a:spcPts val="0"/>
              </a:spcAft>
              <a:defRPr sz="1000" smtClean="0">
                <a:solidFill>
                  <a:schemeClr val="tx1"/>
                </a:solidFill>
                <a:latin typeface="Arial"/>
                <a:cs typeface="Arial"/>
              </a:defRPr>
            </a:lvl1pPr>
          </a:lstStyle>
          <a:p>
            <a:pPr>
              <a:defRPr/>
            </a:pPr>
            <a:fld id="{CC99971B-446E-4E40-BFAE-A0D7FD2F35D6}" type="slidenum">
              <a:rPr lang="en-US"/>
              <a:pPr>
                <a:defRPr/>
              </a:pPr>
              <a:t>‹#›</a:t>
            </a:fld>
            <a:endParaRPr lang="en-US" dirty="0"/>
          </a:p>
        </p:txBody>
      </p:sp>
      <p:pic>
        <p:nvPicPr>
          <p:cNvPr id="9" name="Picture 9" descr="ARC_Logo_Bttn_HorizStkd_RGB.png"/>
          <p:cNvPicPr>
            <a:picLocks noChangeAspect="1"/>
          </p:cNvPicPr>
          <p:nvPr userDrawn="1"/>
        </p:nvPicPr>
        <p:blipFill>
          <a:blip r:embed="rId2"/>
          <a:stretch>
            <a:fillRect/>
          </a:stretch>
        </p:blipFill>
        <p:spPr bwMode="auto">
          <a:xfrm>
            <a:off x="266709" y="5797552"/>
            <a:ext cx="1810825" cy="1097280"/>
          </a:xfrm>
          <a:prstGeom prst="rect">
            <a:avLst/>
          </a:prstGeom>
          <a:noFill/>
          <a:ln>
            <a:noFill/>
          </a:ln>
        </p:spPr>
      </p:pic>
    </p:spTree>
    <p:extLst>
      <p:ext uri="{BB962C8B-B14F-4D97-AF65-F5344CB8AC3E}">
        <p14:creationId xmlns:p14="http://schemas.microsoft.com/office/powerpoint/2010/main" val="266679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 Object">
    <p:spTree>
      <p:nvGrpSpPr>
        <p:cNvPr id="1" name=""/>
        <p:cNvGrpSpPr/>
        <p:nvPr/>
      </p:nvGrpSpPr>
      <p:grpSpPr>
        <a:xfrm>
          <a:off x="0" y="0"/>
          <a:ext cx="0" cy="0"/>
          <a:chOff x="0" y="0"/>
          <a:chExt cx="0" cy="0"/>
        </a:xfrm>
      </p:grpSpPr>
      <p:cxnSp>
        <p:nvCxnSpPr>
          <p:cNvPr id="6" name="Straight Connector 5"/>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4" descr="ARC_Logo_Bttn_HorizStkd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3363" y="5910263"/>
            <a:ext cx="1892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11" name="Picture Placeholder 14"/>
          <p:cNvSpPr>
            <a:spLocks noGrp="1"/>
          </p:cNvSpPr>
          <p:nvPr>
            <p:ph type="pic" sz="quarter" idx="10"/>
          </p:nvPr>
        </p:nvSpPr>
        <p:spPr>
          <a:xfrm rot="21575839">
            <a:off x="4991445" y="1765338"/>
            <a:ext cx="3694928" cy="3915400"/>
          </a:xfrm>
          <a:ln>
            <a:noFill/>
          </a:ln>
        </p:spPr>
        <p:txBody>
          <a:bodyPr rtlCol="0">
            <a:normAutofit/>
          </a:bodyPr>
          <a:lstStyle>
            <a:lvl1pPr>
              <a:defRPr baseline="0"/>
            </a:lvl1pPr>
          </a:lstStyle>
          <a:p>
            <a:pPr lvl="0"/>
            <a:r>
              <a:rPr lang="en-US" noProof="0" dirty="0"/>
              <a:t>Click icon to add picture</a:t>
            </a:r>
          </a:p>
        </p:txBody>
      </p:sp>
      <p:sp>
        <p:nvSpPr>
          <p:cNvPr id="12" name="Content Placeholder 2"/>
          <p:cNvSpPr>
            <a:spLocks noGrp="1"/>
          </p:cNvSpPr>
          <p:nvPr>
            <p:ph sz="half" idx="1"/>
          </p:nvPr>
        </p:nvSpPr>
        <p:spPr>
          <a:xfrm>
            <a:off x="457200" y="1766028"/>
            <a:ext cx="4038600" cy="39143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8" name="Slide Number Placeholder 5"/>
          <p:cNvSpPr>
            <a:spLocks noGrp="1"/>
          </p:cNvSpPr>
          <p:nvPr>
            <p:ph type="sldNum" sz="quarter" idx="12"/>
          </p:nvPr>
        </p:nvSpPr>
        <p:spPr>
          <a:xfrm>
            <a:off x="8167688" y="6238875"/>
            <a:ext cx="614362" cy="184150"/>
          </a:xfrm>
        </p:spPr>
        <p:txBody>
          <a:bodyPr wrap="square" lIns="91415" tIns="45708" rIns="91415" bIns="45708" numCol="1" anchor="t" anchorCtr="0" compatLnSpc="1">
            <a:prstTxWarp prst="textNoShape">
              <a:avLst/>
            </a:prstTxWarp>
          </a:bodyPr>
          <a:lstStyle>
            <a:lvl1pPr algn="r">
              <a:defRPr sz="1000">
                <a:solidFill>
                  <a:schemeClr val="tx1"/>
                </a:solidFill>
                <a:ea typeface="ＭＳ Ｐゴシック" pitchFamily="34" charset="-128"/>
                <a:cs typeface="Arial" pitchFamily="34" charset="0"/>
              </a:defRPr>
            </a:lvl1pPr>
          </a:lstStyle>
          <a:p>
            <a:pPr>
              <a:defRPr/>
            </a:pPr>
            <a:fld id="{D50A1400-0484-43C3-9697-FB5D5551C95A}" type="slidenum">
              <a:rPr lang="en-US" smtClean="0"/>
              <a:pPr>
                <a:defRPr/>
              </a:pPr>
              <a:t>‹#›</a:t>
            </a:fld>
            <a:endParaRPr lang="en-US" dirty="0"/>
          </a:p>
        </p:txBody>
      </p:sp>
    </p:spTree>
    <p:extLst>
      <p:ext uri="{BB962C8B-B14F-4D97-AF65-F5344CB8AC3E}">
        <p14:creationId xmlns:p14="http://schemas.microsoft.com/office/powerpoint/2010/main" val="918384500"/>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6" name="Straight Connector 4"/>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9"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2484032" cy="4114352"/>
          </a:xfrm>
        </p:spPr>
        <p:txBody>
          <a:bodyP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41770" y="1600200"/>
            <a:ext cx="5545030" cy="4114353"/>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8"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C576EEF5-5DA4-4071-BEB4-002CD29AB6BF}"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238900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5" name="Straight Connector 4"/>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6"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rmAutofit/>
          </a:bodyP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6D6E7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7"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AF70AF64-A357-471C-BE33-E0576B94DAA4}"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149657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6"/>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9"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11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7"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74748BCC-03E2-4200-A7FA-B2D756810794}"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6438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5"/>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5" name="Picture 8"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7"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6"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B283D925-67ED-4E4A-B3A6-E9C92FB9F8CB}"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172922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5" name="Picture 9" descr="note_card_2.png"/>
          <p:cNvPicPr>
            <a:picLocks noChangeAspect="1"/>
          </p:cNvPicPr>
          <p:nvPr userDrawn="1"/>
        </p:nvPicPr>
        <p:blipFill>
          <a:blip r:embed="rId2"/>
          <a:srcRect/>
          <a:stretch>
            <a:fillRect/>
          </a:stretch>
        </p:blipFill>
        <p:spPr bwMode="auto">
          <a:xfrm>
            <a:off x="1993900" y="1752600"/>
            <a:ext cx="5219700" cy="3035300"/>
          </a:xfrm>
          <a:prstGeom prst="rect">
            <a:avLst/>
          </a:prstGeom>
          <a:noFill/>
          <a:ln w="9525">
            <a:noFill/>
            <a:miter lim="800000"/>
            <a:headEnd/>
            <a:tailEnd/>
          </a:ln>
        </p:spPr>
      </p:pic>
      <p:pic>
        <p:nvPicPr>
          <p:cNvPr id="6" name="Picture 8" descr="ARC_Logo_WrdMrk_Horiz_RGB.png"/>
          <p:cNvPicPr>
            <a:picLocks noChangeAspect="1"/>
          </p:cNvPicPr>
          <p:nvPr userDrawn="1"/>
        </p:nvPicPr>
        <p:blipFill>
          <a:blip r:embed="rId3"/>
          <a:srcRect/>
          <a:stretch>
            <a:fillRect/>
          </a:stretch>
        </p:blipFill>
        <p:spPr bwMode="auto">
          <a:xfrm>
            <a:off x="3114675" y="5332413"/>
            <a:ext cx="3011488" cy="823912"/>
          </a:xfrm>
          <a:prstGeom prst="rect">
            <a:avLst/>
          </a:prstGeom>
          <a:noFill/>
          <a:ln w="9525">
            <a:noFill/>
            <a:miter lim="800000"/>
            <a:headEnd/>
            <a:tailEnd/>
          </a:ln>
        </p:spPr>
      </p:pic>
      <p:pic>
        <p:nvPicPr>
          <p:cNvPr id="7" name="Picture 10" descr="ARC_Logo_Bttn.png"/>
          <p:cNvPicPr>
            <a:picLocks noChangeAspect="1"/>
          </p:cNvPicPr>
          <p:nvPr userDrawn="1"/>
        </p:nvPicPr>
        <p:blipFill>
          <a:blip r:embed="rId4"/>
          <a:srcRect/>
          <a:stretch>
            <a:fillRect/>
          </a:stretch>
        </p:blipFill>
        <p:spPr bwMode="auto">
          <a:xfrm>
            <a:off x="3797300" y="1014413"/>
            <a:ext cx="1474788" cy="1476375"/>
          </a:xfrm>
          <a:prstGeom prst="rect">
            <a:avLst/>
          </a:prstGeom>
          <a:noFill/>
          <a:ln w="9525">
            <a:noFill/>
            <a:miter lim="800000"/>
            <a:headEnd/>
            <a:tailEnd/>
          </a:ln>
        </p:spPr>
      </p:pic>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16" name="Text Placeholder 3"/>
          <p:cNvSpPr>
            <a:spLocks noGrp="1"/>
          </p:cNvSpPr>
          <p:nvPr>
            <p:ph type="body" sz="quarter" idx="10"/>
          </p:nvPr>
        </p:nvSpPr>
        <p:spPr>
          <a:xfrm>
            <a:off x="2425302" y="2528130"/>
            <a:ext cx="4308475" cy="415925"/>
          </a:xfrm>
        </p:spPr>
        <p:txBody>
          <a:bodyPr>
            <a:noAutofit/>
          </a:bodyPr>
          <a:lstStyle>
            <a:lvl1pPr marL="0" indent="0" algn="ctr">
              <a:buNone/>
              <a:defRPr sz="2500" baseline="0"/>
            </a:lvl1pPr>
          </a:lstStyle>
          <a:p>
            <a:pPr lvl="0"/>
            <a:r>
              <a:rPr lang="en-US" dirty="0"/>
              <a:t>Click to edit Master text style</a:t>
            </a:r>
          </a:p>
        </p:txBody>
      </p:sp>
      <p:sp>
        <p:nvSpPr>
          <p:cNvPr id="19" name="Text Placeholder 8"/>
          <p:cNvSpPr>
            <a:spLocks noGrp="1"/>
          </p:cNvSpPr>
          <p:nvPr>
            <p:ph type="body" sz="quarter" idx="13"/>
          </p:nvPr>
        </p:nvSpPr>
        <p:spPr>
          <a:xfrm>
            <a:off x="2425302" y="3074460"/>
            <a:ext cx="4308475" cy="1334558"/>
          </a:xfrm>
        </p:spPr>
        <p:txBody>
          <a:bodyPr/>
          <a:lstStyle>
            <a:lvl1pPr marL="0" indent="0" algn="ctr">
              <a:buNone/>
              <a:defRPr/>
            </a:lvl1pPr>
          </a:lstStyle>
          <a:p>
            <a:pPr lvl="0"/>
            <a:r>
              <a:rPr lang="en-US" dirty="0"/>
              <a:t>Click to edit Master text style</a:t>
            </a:r>
          </a:p>
        </p:txBody>
      </p:sp>
      <p:sp>
        <p:nvSpPr>
          <p:cNvPr id="9" name="Slide Number Placeholder 5"/>
          <p:cNvSpPr>
            <a:spLocks noGrp="1"/>
          </p:cNvSpPr>
          <p:nvPr>
            <p:ph type="sldNum" sz="quarter" idx="14"/>
          </p:nvPr>
        </p:nvSpPr>
        <p:spPr>
          <a:xfrm>
            <a:off x="8167688" y="6238875"/>
            <a:ext cx="614362" cy="184150"/>
          </a:xfrm>
          <a:prstGeom prst="rect">
            <a:avLst/>
          </a:prstGeom>
        </p:spPr>
        <p:txBody>
          <a:bodyPr vert="horz" wrap="square" lIns="91415" tIns="45708" rIns="91415" bIns="45708" numCol="1" anchor="t" anchorCtr="0" compatLnSpc="1">
            <a:prstTxWarp prst="textNoShape">
              <a:avLst/>
            </a:prstTxWarp>
          </a:bodyPr>
          <a:lstStyle>
            <a:lvl1pPr algn="r">
              <a:defRPr sz="1000">
                <a:solidFill>
                  <a:srgbClr val="6D6E70"/>
                </a:solidFill>
                <a:cs typeface="Arial" charset="0"/>
              </a:defRPr>
            </a:lvl1pPr>
          </a:lstStyle>
          <a:p>
            <a:pPr>
              <a:defRPr/>
            </a:pPr>
            <a:fld id="{32EB2B18-6DFC-49AB-88C5-AA78CA3275B1}" type="slidenum">
              <a:rPr lang="en-US">
                <a:ea typeface="+mn-ea"/>
              </a:rPr>
              <a:pPr>
                <a:defRPr/>
              </a:pPr>
              <a:t>‹#›</a:t>
            </a:fld>
            <a:endParaRPr lang="en-US" dirty="0">
              <a:ea typeface="+mn-ea"/>
            </a:endParaRPr>
          </a:p>
        </p:txBody>
      </p:sp>
    </p:spTree>
    <p:extLst>
      <p:ext uri="{BB962C8B-B14F-4D97-AF65-F5344CB8AC3E}">
        <p14:creationId xmlns:p14="http://schemas.microsoft.com/office/powerpoint/2010/main" val="447681916"/>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ARC_Logo_Bttn_HorizStkd_RGB.png"/>
          <p:cNvPicPr>
            <a:picLocks noChangeAspect="1"/>
          </p:cNvPicPr>
          <p:nvPr userDrawn="1"/>
        </p:nvPicPr>
        <p:blipFill>
          <a:blip r:embed="rId2"/>
          <a:srcRect/>
          <a:stretch>
            <a:fillRect/>
          </a:stretch>
        </p:blipFill>
        <p:spPr bwMode="auto">
          <a:xfrm>
            <a:off x="2020888" y="868363"/>
            <a:ext cx="5038725" cy="2289175"/>
          </a:xfrm>
          <a:prstGeom prst="rect">
            <a:avLst/>
          </a:prstGeom>
          <a:noFill/>
          <a:ln w="9525">
            <a:noFill/>
            <a:miter lim="800000"/>
            <a:headEnd/>
            <a:tailEnd/>
          </a:ln>
        </p:spPr>
      </p:pic>
      <p:sp>
        <p:nvSpPr>
          <p:cNvPr id="4" name="Subtitle 2"/>
          <p:cNvSpPr>
            <a:spLocks noGrp="1"/>
          </p:cNvSpPr>
          <p:nvPr>
            <p:ph type="subTitle" idx="1"/>
          </p:nvPr>
        </p:nvSpPr>
        <p:spPr>
          <a:xfrm>
            <a:off x="1371600" y="3415374"/>
            <a:ext cx="6400800" cy="2020991"/>
          </a:xfrm>
        </p:spPr>
        <p:txBody>
          <a:bodyPr/>
          <a:lstStyle>
            <a:lvl1pPr marL="0" indent="0" algn="ctr">
              <a:lnSpc>
                <a:spcPct val="80000"/>
              </a:lnSpc>
              <a:buNone/>
              <a:defRPr>
                <a:solidFill>
                  <a:schemeClr val="tx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5668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6" name="Straight Connector 4"/>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7" name="Picture 9"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2484032" cy="4114352"/>
          </a:xfrm>
        </p:spPr>
        <p:txBody>
          <a:bodyPr>
            <a:normAutofit/>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2200">
                <a:latin typeface="Arial"/>
                <a:cs typeface="Arial"/>
              </a:defRPr>
            </a:lvl1pPr>
            <a:lvl2pPr marL="457200" indent="0" algn="r">
              <a:buNone/>
              <a:defRPr sz="2400"/>
            </a:lvl2pPr>
            <a:lvl3pPr marL="914400" indent="0" algn="r">
              <a:buNone/>
              <a:defRPr sz="2000"/>
            </a:lvl3pPr>
            <a:lvl4pPr marL="1371600" indent="0" algn="r">
              <a:buNone/>
              <a:defRPr sz="1800"/>
            </a:lvl4pPr>
            <a:lvl5pPr marL="1828800" indent="0" algn="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141770" y="1600200"/>
            <a:ext cx="5545030" cy="4114353"/>
          </a:xfrm>
        </p:spPr>
        <p:txBody>
          <a:bodyPr>
            <a:normAutofit/>
          </a:bodyPr>
          <a:lstStyle>
            <a:lvl1pPr marL="0" indent="0" algn="l">
              <a:buNone/>
              <a:defRPr sz="2200">
                <a:latin typeface="Arial"/>
                <a:cs typeface="Arial"/>
              </a:defRPr>
            </a:lvl1pPr>
            <a:lvl2pPr marL="457200" indent="0" algn="l">
              <a:buNone/>
              <a:defRPr sz="2400"/>
            </a:lvl2pPr>
            <a:lvl3pPr marL="914400" indent="0" algn="l">
              <a:buNone/>
              <a:defRPr sz="2000"/>
            </a:lvl3pPr>
            <a:lvl4pPr marL="1371600" indent="0" algn="l">
              <a:buNone/>
              <a:defRPr sz="1800"/>
            </a:lvl4pPr>
            <a:lvl5pPr marL="1828800" indent="0" algn="l">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8"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C576EEF5-5DA4-4071-BEB4-002CD29AB6BF}"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112762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5" name="Straight Connector 4"/>
          <p:cNvCxnSpPr/>
          <p:nvPr userDrawn="1"/>
        </p:nvCxnSpPr>
        <p:spPr>
          <a:xfrm flipH="1">
            <a:off x="457200" y="5883275"/>
            <a:ext cx="822960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6" name="Picture 16" descr="ARC_Logo_Bttn_HorizStkd_RGB.png"/>
          <p:cNvPicPr>
            <a:picLocks noChangeAspect="1"/>
          </p:cNvPicPr>
          <p:nvPr userDrawn="1"/>
        </p:nvPicPr>
        <p:blipFill>
          <a:blip r:embed="rId2"/>
          <a:srcRect/>
          <a:stretch>
            <a:fillRect/>
          </a:stretch>
        </p:blipFill>
        <p:spPr bwMode="auto">
          <a:xfrm>
            <a:off x="223838" y="5911850"/>
            <a:ext cx="1900237" cy="863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normAutofit/>
          </a:bodyP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rgbClr val="6D6E7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Text Placeholder 2"/>
          <p:cNvSpPr>
            <a:spLocks noGrp="1"/>
          </p:cNvSpPr>
          <p:nvPr>
            <p:ph type="body" sz="quarter" idx="11"/>
          </p:nvPr>
        </p:nvSpPr>
        <p:spPr>
          <a:xfrm>
            <a:off x="2502267" y="6202338"/>
            <a:ext cx="4231508" cy="326406"/>
          </a:xfrm>
        </p:spPr>
        <p:txBody>
          <a:bodyPr>
            <a:normAutofit/>
          </a:bodyPr>
          <a:lstStyle>
            <a:lvl1pPr marL="0" indent="0" algn="ctr">
              <a:buNone/>
              <a:defRPr sz="1100"/>
            </a:lvl1pPr>
          </a:lstStyle>
          <a:p>
            <a:pPr lvl="0"/>
            <a:endParaRPr lang="en-US" dirty="0"/>
          </a:p>
        </p:txBody>
      </p:sp>
      <p:sp>
        <p:nvSpPr>
          <p:cNvPr id="7" name="Slide Number Placeholder 5"/>
          <p:cNvSpPr>
            <a:spLocks noGrp="1"/>
          </p:cNvSpPr>
          <p:nvPr>
            <p:ph type="sldNum" sz="quarter" idx="12"/>
          </p:nvPr>
        </p:nvSpPr>
        <p:spPr>
          <a:xfrm>
            <a:off x="8167688" y="6238875"/>
            <a:ext cx="614362" cy="184150"/>
          </a:xfrm>
          <a:prstGeom prst="rect">
            <a:avLst/>
          </a:prstGeom>
        </p:spPr>
        <p:txBody>
          <a:bodyPr vert="horz" wrap="square" lIns="91440" tIns="45720" rIns="91440" bIns="45720" numCol="1" anchor="t" anchorCtr="0" compatLnSpc="1">
            <a:prstTxWarp prst="textNoShape">
              <a:avLst/>
            </a:prstTxWarp>
          </a:bodyPr>
          <a:lstStyle>
            <a:lvl1pPr algn="r">
              <a:defRPr sz="1000">
                <a:latin typeface="Arial" pitchFamily="34" charset="0"/>
                <a:ea typeface="Geneva" pitchFamily="125" charset="-128"/>
                <a:cs typeface="Arial" pitchFamily="34" charset="0"/>
              </a:defRPr>
            </a:lvl1pPr>
          </a:lstStyle>
          <a:p>
            <a:pPr defTabSz="457200" fontAlgn="base">
              <a:spcBef>
                <a:spcPct val="0"/>
              </a:spcBef>
              <a:spcAft>
                <a:spcPct val="0"/>
              </a:spcAft>
              <a:defRPr/>
            </a:pPr>
            <a:fld id="{AF70AF64-A357-471C-BE33-E0576B94DAA4}" type="slidenum">
              <a:rPr lang="en-US">
                <a:solidFill>
                  <a:srgbClr val="6D6E70"/>
                </a:solidFill>
              </a:rPr>
              <a:pPr defTabSz="457200" fontAlgn="base">
                <a:spcBef>
                  <a:spcPct val="0"/>
                </a:spcBef>
                <a:spcAft>
                  <a:spcPct val="0"/>
                </a:spcAft>
                <a:defRPr/>
              </a:pPr>
              <a:t>‹#›</a:t>
            </a:fld>
            <a:endParaRPr lang="en-US" dirty="0">
              <a:solidFill>
                <a:srgbClr val="6D6E70"/>
              </a:solidFill>
            </a:endParaRPr>
          </a:p>
        </p:txBody>
      </p:sp>
    </p:spTree>
    <p:extLst>
      <p:ext uri="{BB962C8B-B14F-4D97-AF65-F5344CB8AC3E}">
        <p14:creationId xmlns:p14="http://schemas.microsoft.com/office/powerpoint/2010/main" val="2825646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72422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4" r:id="rId6"/>
  </p:sldLayoutIdLst>
  <p:hf hdr="0" dt="0"/>
  <p:txStyles>
    <p:titleStyle>
      <a:lvl1pPr algn="ctr" defTabSz="457200" rtl="0" eaLnBrk="0" fontAlgn="base" hangingPunct="0">
        <a:spcBef>
          <a:spcPct val="0"/>
        </a:spcBef>
        <a:spcAft>
          <a:spcPct val="0"/>
        </a:spcAft>
        <a:defRPr sz="4000" kern="1200">
          <a:solidFill>
            <a:schemeClr val="accent2"/>
          </a:solidFill>
          <a:latin typeface="Georgia"/>
          <a:ea typeface="Geneva" charset="0"/>
          <a:cs typeface="Georgia"/>
        </a:defRPr>
      </a:lvl1pPr>
      <a:lvl2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2pPr>
      <a:lvl3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3pPr>
      <a:lvl4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4pPr>
      <a:lvl5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5pPr>
      <a:lvl6pPr marL="457200" algn="ctr" defTabSz="457200" rtl="0" fontAlgn="base">
        <a:spcBef>
          <a:spcPct val="0"/>
        </a:spcBef>
        <a:spcAft>
          <a:spcPct val="0"/>
        </a:spcAft>
        <a:defRPr sz="4000">
          <a:solidFill>
            <a:schemeClr val="accent1"/>
          </a:solidFill>
          <a:latin typeface="Aril" charset="0"/>
          <a:ea typeface="Geneva" charset="0"/>
          <a:cs typeface="Aril" charset="0"/>
        </a:defRPr>
      </a:lvl6pPr>
      <a:lvl7pPr marL="914400" algn="ctr" defTabSz="457200" rtl="0" fontAlgn="base">
        <a:spcBef>
          <a:spcPct val="0"/>
        </a:spcBef>
        <a:spcAft>
          <a:spcPct val="0"/>
        </a:spcAft>
        <a:defRPr sz="4000">
          <a:solidFill>
            <a:schemeClr val="accent1"/>
          </a:solidFill>
          <a:latin typeface="Aril" charset="0"/>
          <a:ea typeface="Geneva" charset="0"/>
          <a:cs typeface="Aril" charset="0"/>
        </a:defRPr>
      </a:lvl7pPr>
      <a:lvl8pPr marL="1371600" algn="ctr" defTabSz="457200" rtl="0" fontAlgn="base">
        <a:spcBef>
          <a:spcPct val="0"/>
        </a:spcBef>
        <a:spcAft>
          <a:spcPct val="0"/>
        </a:spcAft>
        <a:defRPr sz="4000">
          <a:solidFill>
            <a:schemeClr val="accent1"/>
          </a:solidFill>
          <a:latin typeface="Aril" charset="0"/>
          <a:ea typeface="Geneva" charset="0"/>
          <a:cs typeface="Aril" charset="0"/>
        </a:defRPr>
      </a:lvl8pPr>
      <a:lvl9pPr marL="1828800" algn="ctr" defTabSz="457200" rtl="0" fontAlgn="base">
        <a:spcBef>
          <a:spcPct val="0"/>
        </a:spcBef>
        <a:spcAft>
          <a:spcPct val="0"/>
        </a:spcAft>
        <a:defRPr sz="4000">
          <a:solidFill>
            <a:schemeClr val="accent1"/>
          </a:solidFill>
          <a:latin typeface="Aril" charset="0"/>
          <a:ea typeface="Geneva" charset="0"/>
          <a:cs typeface="Aril" charset="0"/>
        </a:defRPr>
      </a:lvl9pPr>
    </p:titleStyle>
    <p:bodyStyle>
      <a:lvl1pPr marL="342900" indent="-342900" algn="l" defTabSz="457200" rtl="0" eaLnBrk="0" fontAlgn="base" hangingPunct="0">
        <a:spcBef>
          <a:spcPct val="20000"/>
        </a:spcBef>
        <a:spcAft>
          <a:spcPct val="0"/>
        </a:spcAft>
        <a:buClr>
          <a:schemeClr val="accent2"/>
        </a:buClr>
        <a:buSzPct val="75000"/>
        <a:buFont typeface="Wingdings" pitchFamily="2" charset="2"/>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chemeClr val="accent2"/>
        </a:buClr>
        <a:buSzPct val="75000"/>
        <a:buFont typeface="Wingdings" pitchFamily="2" charset="2"/>
        <a:buChar char="§"/>
        <a:defRPr sz="2800" kern="1200">
          <a:solidFill>
            <a:schemeClr val="tx1"/>
          </a:solidFill>
          <a:latin typeface="Arial"/>
          <a:ea typeface="Geneva" pitchFamily="125" charset="-128"/>
          <a:cs typeface="Arial"/>
        </a:defRPr>
      </a:lvl2pPr>
      <a:lvl3pPr marL="1143000" indent="-228600" algn="l" defTabSz="457200" rtl="0" eaLnBrk="0" fontAlgn="base" hangingPunct="0">
        <a:spcBef>
          <a:spcPct val="20000"/>
        </a:spcBef>
        <a:spcAft>
          <a:spcPct val="0"/>
        </a:spcAft>
        <a:buClr>
          <a:schemeClr val="accent2"/>
        </a:buClr>
        <a:buSzPct val="75000"/>
        <a:buFont typeface="Wingdings" pitchFamily="2" charset="2"/>
        <a:buChar char="§"/>
        <a:defRPr sz="2400" kern="1200">
          <a:solidFill>
            <a:schemeClr val="tx1"/>
          </a:solidFill>
          <a:latin typeface="Arial"/>
          <a:ea typeface="Geneva" pitchFamily="125" charset="-128"/>
          <a:cs typeface="Arial"/>
        </a:defRPr>
      </a:lvl3pPr>
      <a:lvl4pPr marL="1600200" indent="-228600" algn="l" defTabSz="457200" rtl="0" eaLnBrk="0" fontAlgn="base" hangingPunct="0">
        <a:spcBef>
          <a:spcPct val="20000"/>
        </a:spcBef>
        <a:spcAft>
          <a:spcPct val="0"/>
        </a:spcAft>
        <a:buClr>
          <a:schemeClr val="accent2"/>
        </a:buClr>
        <a:buSzPct val="75000"/>
        <a:buFont typeface="Wingdings" pitchFamily="2" charset="2"/>
        <a:buChar char="§"/>
        <a:defRPr sz="2000" kern="1200">
          <a:solidFill>
            <a:schemeClr val="tx1"/>
          </a:solidFill>
          <a:latin typeface="Arial"/>
          <a:ea typeface="Geneva" pitchFamily="125" charset="-128"/>
          <a:cs typeface="Arial"/>
        </a:defRPr>
      </a:lvl4pPr>
      <a:lvl5pPr marL="2057400" indent="-228600" algn="l" defTabSz="457200" rtl="0" eaLnBrk="0" fontAlgn="base" hangingPunct="0">
        <a:spcBef>
          <a:spcPct val="20000"/>
        </a:spcBef>
        <a:spcAft>
          <a:spcPct val="0"/>
        </a:spcAft>
        <a:buClr>
          <a:schemeClr val="accent2"/>
        </a:buClr>
        <a:buSzPct val="75000"/>
        <a:buFont typeface="Wingdings" pitchFamily="2" charset="2"/>
        <a:buChar char="§"/>
        <a:defRPr sz="2000" kern="1200">
          <a:solidFill>
            <a:schemeClr val="tx1"/>
          </a:solidFill>
          <a:latin typeface="Arial"/>
          <a:ea typeface="Geneva" pitchFamily="12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5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03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5515817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2" r:id="rId6"/>
    <p:sldLayoutId id="2147484004" r:id="rId7"/>
    <p:sldLayoutId id="2147484072" r:id="rId8"/>
  </p:sldLayoutIdLst>
  <p:hf hdr="0" ftr="0" dt="0"/>
  <p:txStyles>
    <p:titleStyle>
      <a:lvl1pPr algn="ctr" defTabSz="457200" rtl="0" eaLnBrk="0" fontAlgn="base" hangingPunct="0">
        <a:spcBef>
          <a:spcPct val="0"/>
        </a:spcBef>
        <a:spcAft>
          <a:spcPct val="0"/>
        </a:spcAft>
        <a:defRPr sz="4000" kern="1200">
          <a:solidFill>
            <a:schemeClr val="accent2"/>
          </a:solidFill>
          <a:latin typeface="Georgia"/>
          <a:ea typeface="Geneva" charset="0"/>
          <a:cs typeface="Georgia"/>
        </a:defRPr>
      </a:lvl1pPr>
      <a:lvl2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2pPr>
      <a:lvl3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3pPr>
      <a:lvl4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4pPr>
      <a:lvl5pPr algn="ctr" defTabSz="457200" rtl="0" eaLnBrk="0" fontAlgn="base" hangingPunct="0">
        <a:spcBef>
          <a:spcPct val="0"/>
        </a:spcBef>
        <a:spcAft>
          <a:spcPct val="0"/>
        </a:spcAft>
        <a:defRPr sz="4000">
          <a:solidFill>
            <a:schemeClr val="accent2"/>
          </a:solidFill>
          <a:latin typeface="Georgia" pitchFamily="18" charset="0"/>
          <a:ea typeface="Geneva" charset="0"/>
          <a:cs typeface="Georgia" pitchFamily="18" charset="0"/>
        </a:defRPr>
      </a:lvl5pPr>
      <a:lvl6pPr marL="457200" algn="ctr" defTabSz="457200" rtl="0" fontAlgn="base">
        <a:spcBef>
          <a:spcPct val="0"/>
        </a:spcBef>
        <a:spcAft>
          <a:spcPct val="0"/>
        </a:spcAft>
        <a:defRPr sz="4000">
          <a:solidFill>
            <a:schemeClr val="accent1"/>
          </a:solidFill>
          <a:latin typeface="Aril" charset="0"/>
          <a:ea typeface="Geneva" charset="0"/>
          <a:cs typeface="Aril" charset="0"/>
        </a:defRPr>
      </a:lvl6pPr>
      <a:lvl7pPr marL="914400" algn="ctr" defTabSz="457200" rtl="0" fontAlgn="base">
        <a:spcBef>
          <a:spcPct val="0"/>
        </a:spcBef>
        <a:spcAft>
          <a:spcPct val="0"/>
        </a:spcAft>
        <a:defRPr sz="4000">
          <a:solidFill>
            <a:schemeClr val="accent1"/>
          </a:solidFill>
          <a:latin typeface="Aril" charset="0"/>
          <a:ea typeface="Geneva" charset="0"/>
          <a:cs typeface="Aril" charset="0"/>
        </a:defRPr>
      </a:lvl7pPr>
      <a:lvl8pPr marL="1371600" algn="ctr" defTabSz="457200" rtl="0" fontAlgn="base">
        <a:spcBef>
          <a:spcPct val="0"/>
        </a:spcBef>
        <a:spcAft>
          <a:spcPct val="0"/>
        </a:spcAft>
        <a:defRPr sz="4000">
          <a:solidFill>
            <a:schemeClr val="accent1"/>
          </a:solidFill>
          <a:latin typeface="Aril" charset="0"/>
          <a:ea typeface="Geneva" charset="0"/>
          <a:cs typeface="Aril" charset="0"/>
        </a:defRPr>
      </a:lvl8pPr>
      <a:lvl9pPr marL="1828800" algn="ctr" defTabSz="457200" rtl="0" fontAlgn="base">
        <a:spcBef>
          <a:spcPct val="0"/>
        </a:spcBef>
        <a:spcAft>
          <a:spcPct val="0"/>
        </a:spcAft>
        <a:defRPr sz="4000">
          <a:solidFill>
            <a:schemeClr val="accent1"/>
          </a:solidFill>
          <a:latin typeface="Aril" charset="0"/>
          <a:ea typeface="Geneva" charset="0"/>
          <a:cs typeface="Aril" charset="0"/>
        </a:defRPr>
      </a:lvl9pPr>
    </p:titleStyle>
    <p:bodyStyle>
      <a:lvl1pPr marL="342900" indent="-342900" algn="l" defTabSz="457200" rtl="0" eaLnBrk="0" fontAlgn="base" hangingPunct="0">
        <a:spcBef>
          <a:spcPct val="20000"/>
        </a:spcBef>
        <a:spcAft>
          <a:spcPct val="0"/>
        </a:spcAft>
        <a:buClr>
          <a:schemeClr val="accent2"/>
        </a:buClr>
        <a:buSzPct val="75000"/>
        <a:buFont typeface="Wingdings" pitchFamily="2" charset="2"/>
        <a:buChar char="§"/>
        <a:defRPr sz="3200" kern="1200">
          <a:solidFill>
            <a:schemeClr val="tx1"/>
          </a:solidFill>
          <a:latin typeface="Arial"/>
          <a:ea typeface="Geneva" charset="0"/>
          <a:cs typeface="Arial"/>
        </a:defRPr>
      </a:lvl1pPr>
      <a:lvl2pPr marL="742950" indent="-285750" algn="l" defTabSz="457200" rtl="0" eaLnBrk="0" fontAlgn="base" hangingPunct="0">
        <a:spcBef>
          <a:spcPct val="20000"/>
        </a:spcBef>
        <a:spcAft>
          <a:spcPct val="0"/>
        </a:spcAft>
        <a:buClr>
          <a:schemeClr val="accent2"/>
        </a:buClr>
        <a:buSzPct val="75000"/>
        <a:buFont typeface="Wingdings" pitchFamily="2" charset="2"/>
        <a:buChar char="§"/>
        <a:defRPr sz="2800" kern="1200">
          <a:solidFill>
            <a:schemeClr val="tx1"/>
          </a:solidFill>
          <a:latin typeface="Arial"/>
          <a:ea typeface="Geneva" pitchFamily="125" charset="-128"/>
          <a:cs typeface="Arial"/>
        </a:defRPr>
      </a:lvl2pPr>
      <a:lvl3pPr marL="1143000" indent="-228600" algn="l" defTabSz="457200" rtl="0" eaLnBrk="0" fontAlgn="base" hangingPunct="0">
        <a:spcBef>
          <a:spcPct val="20000"/>
        </a:spcBef>
        <a:spcAft>
          <a:spcPct val="0"/>
        </a:spcAft>
        <a:buClr>
          <a:schemeClr val="accent2"/>
        </a:buClr>
        <a:buSzPct val="75000"/>
        <a:buFont typeface="Wingdings" pitchFamily="2" charset="2"/>
        <a:buChar char="§"/>
        <a:defRPr sz="2400" kern="1200">
          <a:solidFill>
            <a:schemeClr val="tx1"/>
          </a:solidFill>
          <a:latin typeface="Arial"/>
          <a:ea typeface="Geneva" pitchFamily="125" charset="-128"/>
          <a:cs typeface="Arial"/>
        </a:defRPr>
      </a:lvl3pPr>
      <a:lvl4pPr marL="1600200" indent="-228600" algn="l" defTabSz="457200" rtl="0" eaLnBrk="0" fontAlgn="base" hangingPunct="0">
        <a:spcBef>
          <a:spcPct val="20000"/>
        </a:spcBef>
        <a:spcAft>
          <a:spcPct val="0"/>
        </a:spcAft>
        <a:buClr>
          <a:schemeClr val="accent2"/>
        </a:buClr>
        <a:buSzPct val="75000"/>
        <a:buFont typeface="Wingdings" pitchFamily="2" charset="2"/>
        <a:buChar char="§"/>
        <a:defRPr sz="2000" kern="1200">
          <a:solidFill>
            <a:schemeClr val="tx1"/>
          </a:solidFill>
          <a:latin typeface="Arial"/>
          <a:ea typeface="Geneva" pitchFamily="125" charset="-128"/>
          <a:cs typeface="Arial"/>
        </a:defRPr>
      </a:lvl4pPr>
      <a:lvl5pPr marL="2057400" indent="-228600" algn="l" defTabSz="457200" rtl="0" eaLnBrk="0" fontAlgn="base" hangingPunct="0">
        <a:spcBef>
          <a:spcPct val="20000"/>
        </a:spcBef>
        <a:spcAft>
          <a:spcPct val="0"/>
        </a:spcAft>
        <a:buClr>
          <a:schemeClr val="accent2"/>
        </a:buClr>
        <a:buSzPct val="75000"/>
        <a:buFont typeface="Wingdings" pitchFamily="2" charset="2"/>
        <a:buChar char="§"/>
        <a:defRPr sz="2000" kern="1200">
          <a:solidFill>
            <a:schemeClr val="tx1"/>
          </a:solidFill>
          <a:latin typeface="Arial"/>
          <a:ea typeface="Geneva" pitchFamily="12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ubtitle 1"/>
          <p:cNvSpPr>
            <a:spLocks noGrp="1"/>
          </p:cNvSpPr>
          <p:nvPr>
            <p:ph type="subTitle" idx="1"/>
          </p:nvPr>
        </p:nvSpPr>
        <p:spPr>
          <a:xfrm>
            <a:off x="762000" y="3733800"/>
            <a:ext cx="8080375" cy="800100"/>
          </a:xfrm>
        </p:spPr>
        <p:txBody>
          <a:bodyPr/>
          <a:lstStyle/>
          <a:p>
            <a:pPr eaLnBrk="1" hangingPunct="1">
              <a:defRPr/>
            </a:pPr>
            <a:r>
              <a:rPr lang="en-US" sz="4000" dirty="0">
                <a:solidFill>
                  <a:schemeClr val="accent6"/>
                </a:solidFill>
                <a:ea typeface="Geneva"/>
              </a:rPr>
              <a:t>Covid-19 </a:t>
            </a:r>
          </a:p>
          <a:p>
            <a:pPr eaLnBrk="1" hangingPunct="1">
              <a:defRPr/>
            </a:pPr>
            <a:r>
              <a:rPr lang="en-US" sz="4000" dirty="0">
                <a:solidFill>
                  <a:schemeClr val="accent6"/>
                </a:solidFill>
                <a:ea typeface="Geneva"/>
              </a:rPr>
              <a:t>Think Tank Session</a:t>
            </a:r>
          </a:p>
          <a:p>
            <a:pPr eaLnBrk="1" hangingPunct="1">
              <a:defRPr/>
            </a:pPr>
            <a:endParaRPr lang="en-US" sz="4000" dirty="0">
              <a:solidFill>
                <a:schemeClr val="accent6"/>
              </a:solidFill>
              <a:ea typeface="Geneva"/>
            </a:endParaRPr>
          </a:p>
          <a:p>
            <a:pPr eaLnBrk="1" hangingPunct="1">
              <a:defRPr/>
            </a:pPr>
            <a:endParaRPr lang="en-US" sz="4000" dirty="0">
              <a:solidFill>
                <a:schemeClr val="accent6"/>
              </a:solidFill>
              <a:ea typeface="Geneva"/>
            </a:endParaRPr>
          </a:p>
        </p:txBody>
      </p:sp>
      <p:sp>
        <p:nvSpPr>
          <p:cNvPr id="9218" name="Text Box 3"/>
          <p:cNvSpPr txBox="1">
            <a:spLocks noChangeArrowheads="1"/>
          </p:cNvSpPr>
          <p:nvPr/>
        </p:nvSpPr>
        <p:spPr bwMode="auto">
          <a:xfrm>
            <a:off x="3327400" y="5222875"/>
            <a:ext cx="2528888" cy="369888"/>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a:solidFill>
                  <a:srgbClr val="000000"/>
                </a:solidFill>
              </a:rPr>
              <a:t>May </a:t>
            </a:r>
            <a:r>
              <a:rPr lang="en-US" dirty="0">
                <a:solidFill>
                  <a:srgbClr val="000000"/>
                </a:solidFill>
              </a:rPr>
              <a:t>2020</a:t>
            </a:r>
          </a:p>
        </p:txBody>
      </p:sp>
    </p:spTree>
    <p:extLst>
      <p:ext uri="{BB962C8B-B14F-4D97-AF65-F5344CB8AC3E}">
        <p14:creationId xmlns:p14="http://schemas.microsoft.com/office/powerpoint/2010/main" val="407218262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61" y="557940"/>
            <a:ext cx="8229600" cy="1066800"/>
          </a:xfrm>
        </p:spPr>
        <p:txBody>
          <a:bodyPr/>
          <a:lstStyle/>
          <a:p>
            <a:r>
              <a:rPr lang="en-US" dirty="0"/>
              <a:t>Agenda</a:t>
            </a:r>
          </a:p>
        </p:txBody>
      </p:sp>
      <p:sp>
        <p:nvSpPr>
          <p:cNvPr id="3" name="Content Placeholder 2"/>
          <p:cNvSpPr>
            <a:spLocks noGrp="1"/>
          </p:cNvSpPr>
          <p:nvPr>
            <p:ph idx="1"/>
          </p:nvPr>
        </p:nvSpPr>
        <p:spPr>
          <a:xfrm>
            <a:off x="361950" y="1245098"/>
            <a:ext cx="9039033" cy="3974250"/>
          </a:xfrm>
        </p:spPr>
        <p:txBody>
          <a:bodyPr/>
          <a:lstStyle/>
          <a:p>
            <a:pPr marL="457200" lvl="1" indent="0">
              <a:lnSpc>
                <a:spcPct val="150000"/>
              </a:lnSpc>
              <a:spcBef>
                <a:spcPts val="300"/>
              </a:spcBef>
              <a:buNone/>
            </a:pPr>
            <a:endParaRPr lang="en-US" sz="3200" dirty="0">
              <a:solidFill>
                <a:schemeClr val="accent6"/>
              </a:solidFill>
            </a:endParaRPr>
          </a:p>
          <a:p>
            <a:pPr lvl="1">
              <a:lnSpc>
                <a:spcPct val="150000"/>
              </a:lnSpc>
              <a:spcBef>
                <a:spcPts val="300"/>
              </a:spcBef>
            </a:pPr>
            <a:r>
              <a:rPr lang="en-US" sz="3200" dirty="0">
                <a:solidFill>
                  <a:schemeClr val="accent6"/>
                </a:solidFill>
              </a:rPr>
              <a:t>Mission Update</a:t>
            </a:r>
          </a:p>
          <a:p>
            <a:pPr lvl="1">
              <a:lnSpc>
                <a:spcPct val="150000"/>
              </a:lnSpc>
              <a:spcBef>
                <a:spcPts val="300"/>
              </a:spcBef>
            </a:pPr>
            <a:r>
              <a:rPr lang="en-US" sz="3200" dirty="0">
                <a:solidFill>
                  <a:schemeClr val="accent1"/>
                </a:solidFill>
              </a:rPr>
              <a:t>Lessons learned</a:t>
            </a:r>
          </a:p>
          <a:p>
            <a:pPr lvl="1">
              <a:lnSpc>
                <a:spcPct val="150000"/>
              </a:lnSpc>
              <a:spcBef>
                <a:spcPts val="300"/>
              </a:spcBef>
            </a:pPr>
            <a:r>
              <a:rPr lang="en-US" sz="3200" dirty="0">
                <a:solidFill>
                  <a:schemeClr val="accent6"/>
                </a:solidFill>
              </a:rPr>
              <a:t>Financial Impacts</a:t>
            </a:r>
          </a:p>
          <a:p>
            <a:pPr marL="457200" lvl="1" indent="0">
              <a:spcBef>
                <a:spcPts val="300"/>
              </a:spcBef>
              <a:buNone/>
            </a:pPr>
            <a:endParaRPr lang="en-US" sz="2800" dirty="0">
              <a:solidFill>
                <a:schemeClr val="accent6"/>
              </a:solidFill>
            </a:endParaRPr>
          </a:p>
          <a:p>
            <a:pPr lvl="1">
              <a:spcBef>
                <a:spcPts val="300"/>
              </a:spcBef>
            </a:pPr>
            <a:endParaRPr lang="en-US" sz="3200" dirty="0">
              <a:solidFill>
                <a:schemeClr val="accent6"/>
              </a:solidFill>
            </a:endParaRPr>
          </a:p>
          <a:p>
            <a:pPr lvl="2">
              <a:spcBef>
                <a:spcPts val="300"/>
              </a:spcBef>
            </a:pPr>
            <a:endParaRPr lang="en-US" dirty="0">
              <a:solidFill>
                <a:schemeClr val="accent6"/>
              </a:solidFill>
            </a:endParaRPr>
          </a:p>
        </p:txBody>
      </p:sp>
      <p:sp>
        <p:nvSpPr>
          <p:cNvPr id="4" name="Text Placeholder 3"/>
          <p:cNvSpPr>
            <a:spLocks noGrp="1"/>
          </p:cNvSpPr>
          <p:nvPr>
            <p:ph type="body"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748BCC-03E2-4200-A7FA-B2D756810794}" type="slidenum">
              <a:rPr kumimoji="0" lang="en-US" sz="1000" b="0" i="0" u="none" strike="noStrike" kern="0" cap="none" spc="0" normalizeH="0" baseline="0" noProof="0" smtClean="0">
                <a:ln>
                  <a:noFill/>
                </a:ln>
                <a:solidFill>
                  <a:srgbClr val="000000"/>
                </a:solidFill>
                <a:effectLst/>
                <a:uLnTx/>
                <a:uFillTx/>
                <a:latin typeface="Arial" pitchFamily="34" charset="0"/>
                <a:ea typeface="Geneva" pitchFamily="125"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0" cap="none" spc="0" normalizeH="0" baseline="0" noProof="0" dirty="0">
              <a:ln>
                <a:noFill/>
              </a:ln>
              <a:solidFill>
                <a:srgbClr val="000000"/>
              </a:solidFill>
              <a:effectLst/>
              <a:uLnTx/>
              <a:uFillTx/>
              <a:latin typeface="Arial" pitchFamily="34" charset="0"/>
              <a:ea typeface="Geneva" pitchFamily="125" charset="-128"/>
              <a:cs typeface="Arial" pitchFamily="34" charset="0"/>
            </a:endParaRPr>
          </a:p>
        </p:txBody>
      </p:sp>
    </p:spTree>
    <p:extLst>
      <p:ext uri="{BB962C8B-B14F-4D97-AF65-F5344CB8AC3E}">
        <p14:creationId xmlns:p14="http://schemas.microsoft.com/office/powerpoint/2010/main" val="99043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7B1E-4C28-47DC-B9BB-FD79A7ACDFF8}"/>
              </a:ext>
            </a:extLst>
          </p:cNvPr>
          <p:cNvSpPr>
            <a:spLocks noGrp="1"/>
          </p:cNvSpPr>
          <p:nvPr>
            <p:ph type="title"/>
          </p:nvPr>
        </p:nvSpPr>
        <p:spPr>
          <a:xfrm>
            <a:off x="457200" y="-136525"/>
            <a:ext cx="8229600" cy="1143000"/>
          </a:xfrm>
        </p:spPr>
        <p:txBody>
          <a:bodyPr/>
          <a:lstStyle/>
          <a:p>
            <a:r>
              <a:rPr lang="en-US" dirty="0"/>
              <a:t>Lessons Learned</a:t>
            </a:r>
          </a:p>
        </p:txBody>
      </p:sp>
      <p:sp>
        <p:nvSpPr>
          <p:cNvPr id="3" name="Content Placeholder 2">
            <a:extLst>
              <a:ext uri="{FF2B5EF4-FFF2-40B4-BE49-F238E27FC236}">
                <a16:creationId xmlns:a16="http://schemas.microsoft.com/office/drawing/2014/main" id="{3752755D-68A9-4AD5-A4B1-45495F4509C9}"/>
              </a:ext>
            </a:extLst>
          </p:cNvPr>
          <p:cNvSpPr>
            <a:spLocks noGrp="1"/>
          </p:cNvSpPr>
          <p:nvPr>
            <p:ph idx="1"/>
          </p:nvPr>
        </p:nvSpPr>
        <p:spPr>
          <a:xfrm>
            <a:off x="421508" y="1096719"/>
            <a:ext cx="8534400" cy="4190552"/>
          </a:xfrm>
        </p:spPr>
        <p:txBody>
          <a:bodyPr/>
          <a:lstStyle/>
          <a:p>
            <a:r>
              <a:rPr lang="en-US" sz="2600" dirty="0">
                <a:solidFill>
                  <a:schemeClr val="accent6"/>
                </a:solidFill>
              </a:rPr>
              <a:t>Safety of our employees, volunteers, donors, and clients comes first</a:t>
            </a:r>
          </a:p>
          <a:p>
            <a:r>
              <a:rPr lang="en-US" sz="2600" dirty="0">
                <a:solidFill>
                  <a:schemeClr val="accent6"/>
                </a:solidFill>
              </a:rPr>
              <a:t>The science is evolving and so must we</a:t>
            </a:r>
          </a:p>
          <a:p>
            <a:r>
              <a:rPr lang="en-US" sz="2600" dirty="0">
                <a:solidFill>
                  <a:schemeClr val="accent6"/>
                </a:solidFill>
              </a:rPr>
              <a:t>Our biomed operation can be agile</a:t>
            </a:r>
          </a:p>
          <a:p>
            <a:r>
              <a:rPr lang="en-US" sz="2600" dirty="0">
                <a:solidFill>
                  <a:schemeClr val="accent6"/>
                </a:solidFill>
              </a:rPr>
              <a:t>Virtual care and hotels can work absent a pandemic</a:t>
            </a:r>
          </a:p>
          <a:p>
            <a:r>
              <a:rPr lang="en-US" sz="2600" dirty="0">
                <a:solidFill>
                  <a:schemeClr val="accent6"/>
                </a:solidFill>
              </a:rPr>
              <a:t>We can save costs in travel and real estate</a:t>
            </a:r>
          </a:p>
          <a:p>
            <a:r>
              <a:rPr lang="en-US" sz="2600" dirty="0">
                <a:solidFill>
                  <a:schemeClr val="accent6"/>
                </a:solidFill>
              </a:rPr>
              <a:t>We can operate in an eco-friendly way</a:t>
            </a:r>
          </a:p>
          <a:p>
            <a:r>
              <a:rPr lang="en-US" sz="2600" dirty="0">
                <a:solidFill>
                  <a:schemeClr val="accent6"/>
                </a:solidFill>
              </a:rPr>
              <a:t>Our fundraisers can raise gifts for biomed</a:t>
            </a:r>
          </a:p>
          <a:p>
            <a:r>
              <a:rPr lang="en-US" sz="2600" dirty="0">
                <a:solidFill>
                  <a:schemeClr val="accent6"/>
                </a:solidFill>
              </a:rPr>
              <a:t>Our four-year strategic plan was essential for survival</a:t>
            </a:r>
          </a:p>
          <a:p>
            <a:r>
              <a:rPr lang="en-US" sz="2600" dirty="0">
                <a:solidFill>
                  <a:schemeClr val="accent6"/>
                </a:solidFill>
              </a:rPr>
              <a:t>The Red Cross movement is a powerful force</a:t>
            </a:r>
          </a:p>
          <a:p>
            <a:endParaRPr lang="en-US" sz="2800" dirty="0">
              <a:solidFill>
                <a:schemeClr val="accent6"/>
              </a:solidFill>
            </a:endParaRPr>
          </a:p>
          <a:p>
            <a:endParaRPr lang="en-US" sz="2800" dirty="0">
              <a:solidFill>
                <a:schemeClr val="accent6"/>
              </a:solidFill>
            </a:endParaRPr>
          </a:p>
          <a:p>
            <a:endParaRPr lang="en-US" dirty="0"/>
          </a:p>
          <a:p>
            <a:pPr lvl="1"/>
            <a:endParaRPr lang="en-US" dirty="0"/>
          </a:p>
        </p:txBody>
      </p:sp>
      <p:sp>
        <p:nvSpPr>
          <p:cNvPr id="4" name="Text Placeholder 3">
            <a:extLst>
              <a:ext uri="{FF2B5EF4-FFF2-40B4-BE49-F238E27FC236}">
                <a16:creationId xmlns:a16="http://schemas.microsoft.com/office/drawing/2014/main" id="{C02AFDC5-276B-48E3-82E9-F97616444940}"/>
              </a:ext>
            </a:extLst>
          </p:cNvPr>
          <p:cNvSpPr>
            <a:spLocks noGrp="1"/>
          </p:cNvSpPr>
          <p:nvPr>
            <p:ph type="body" sz="quarter" idx="11"/>
          </p:nvPr>
        </p:nvSpPr>
        <p:spPr/>
        <p:txBody>
          <a:bodyPr/>
          <a:lstStyle/>
          <a:p>
            <a:endParaRPr lang="en-US"/>
          </a:p>
        </p:txBody>
      </p:sp>
      <p:sp>
        <p:nvSpPr>
          <p:cNvPr id="5" name="Slide Number Placeholder 4">
            <a:extLst>
              <a:ext uri="{FF2B5EF4-FFF2-40B4-BE49-F238E27FC236}">
                <a16:creationId xmlns:a16="http://schemas.microsoft.com/office/drawing/2014/main" id="{CDE6FE81-D4AF-4113-B787-C7E3D40F3FC2}"/>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748BCC-03E2-4200-A7FA-B2D756810794}" type="slidenum">
              <a:rPr kumimoji="0" lang="en-US" sz="1000" b="0" i="0" u="none" strike="noStrike" kern="1200" cap="none" spc="0" normalizeH="0" baseline="0" noProof="0" smtClean="0">
                <a:ln>
                  <a:noFill/>
                </a:ln>
                <a:solidFill>
                  <a:srgbClr val="6D6E70"/>
                </a:solidFill>
                <a:effectLst/>
                <a:uLnTx/>
                <a:uFillTx/>
                <a:latin typeface="Arial" pitchFamily="34" charset="0"/>
                <a:ea typeface="Geneva" pitchFamily="125"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rgbClr val="6D6E70"/>
              </a:solidFill>
              <a:effectLst/>
              <a:uLnTx/>
              <a:uFillTx/>
              <a:latin typeface="Arial" pitchFamily="34" charset="0"/>
              <a:ea typeface="Geneva" pitchFamily="125" charset="-128"/>
              <a:cs typeface="Arial" pitchFamily="34" charset="0"/>
            </a:endParaRPr>
          </a:p>
        </p:txBody>
      </p:sp>
    </p:spTree>
    <p:extLst>
      <p:ext uri="{BB962C8B-B14F-4D97-AF65-F5344CB8AC3E}">
        <p14:creationId xmlns:p14="http://schemas.microsoft.com/office/powerpoint/2010/main" val="260835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61" y="557940"/>
            <a:ext cx="8229600" cy="1066800"/>
          </a:xfrm>
        </p:spPr>
        <p:txBody>
          <a:bodyPr/>
          <a:lstStyle/>
          <a:p>
            <a:r>
              <a:rPr lang="en-US" dirty="0"/>
              <a:t>Agenda</a:t>
            </a:r>
          </a:p>
        </p:txBody>
      </p:sp>
      <p:sp>
        <p:nvSpPr>
          <p:cNvPr id="3" name="Content Placeholder 2"/>
          <p:cNvSpPr>
            <a:spLocks noGrp="1"/>
          </p:cNvSpPr>
          <p:nvPr>
            <p:ph idx="1"/>
          </p:nvPr>
        </p:nvSpPr>
        <p:spPr>
          <a:xfrm>
            <a:off x="361950" y="1245098"/>
            <a:ext cx="9039033" cy="3974250"/>
          </a:xfrm>
        </p:spPr>
        <p:txBody>
          <a:bodyPr/>
          <a:lstStyle/>
          <a:p>
            <a:pPr marL="457200" lvl="1" indent="0">
              <a:lnSpc>
                <a:spcPct val="150000"/>
              </a:lnSpc>
              <a:spcBef>
                <a:spcPts val="300"/>
              </a:spcBef>
              <a:buNone/>
            </a:pPr>
            <a:endParaRPr lang="en-US" sz="3200" dirty="0">
              <a:solidFill>
                <a:schemeClr val="accent6"/>
              </a:solidFill>
            </a:endParaRPr>
          </a:p>
          <a:p>
            <a:pPr lvl="1">
              <a:lnSpc>
                <a:spcPct val="150000"/>
              </a:lnSpc>
              <a:spcBef>
                <a:spcPts val="300"/>
              </a:spcBef>
            </a:pPr>
            <a:r>
              <a:rPr lang="en-US" sz="3200" dirty="0">
                <a:solidFill>
                  <a:schemeClr val="accent6"/>
                </a:solidFill>
              </a:rPr>
              <a:t>Mission Update</a:t>
            </a:r>
          </a:p>
          <a:p>
            <a:pPr lvl="1">
              <a:lnSpc>
                <a:spcPct val="150000"/>
              </a:lnSpc>
              <a:spcBef>
                <a:spcPts val="300"/>
              </a:spcBef>
            </a:pPr>
            <a:r>
              <a:rPr lang="en-US" sz="3200" dirty="0">
                <a:solidFill>
                  <a:schemeClr val="accent6"/>
                </a:solidFill>
              </a:rPr>
              <a:t>Lessons learned</a:t>
            </a:r>
          </a:p>
          <a:p>
            <a:pPr lvl="1">
              <a:lnSpc>
                <a:spcPct val="150000"/>
              </a:lnSpc>
              <a:spcBef>
                <a:spcPts val="300"/>
              </a:spcBef>
            </a:pPr>
            <a:r>
              <a:rPr lang="en-US" sz="3200" dirty="0">
                <a:solidFill>
                  <a:schemeClr val="accent2"/>
                </a:solidFill>
              </a:rPr>
              <a:t>Financial Impacts</a:t>
            </a:r>
          </a:p>
          <a:p>
            <a:pPr marL="457200" lvl="1" indent="0">
              <a:spcBef>
                <a:spcPts val="300"/>
              </a:spcBef>
              <a:buNone/>
            </a:pPr>
            <a:endParaRPr lang="en-US" sz="2800" dirty="0">
              <a:solidFill>
                <a:schemeClr val="accent6"/>
              </a:solidFill>
            </a:endParaRPr>
          </a:p>
          <a:p>
            <a:pPr lvl="1">
              <a:spcBef>
                <a:spcPts val="300"/>
              </a:spcBef>
            </a:pPr>
            <a:endParaRPr lang="en-US" sz="3200" dirty="0">
              <a:solidFill>
                <a:schemeClr val="accent6"/>
              </a:solidFill>
            </a:endParaRPr>
          </a:p>
          <a:p>
            <a:pPr lvl="2">
              <a:spcBef>
                <a:spcPts val="300"/>
              </a:spcBef>
            </a:pPr>
            <a:endParaRPr lang="en-US" dirty="0">
              <a:solidFill>
                <a:schemeClr val="accent6"/>
              </a:solidFill>
            </a:endParaRPr>
          </a:p>
        </p:txBody>
      </p:sp>
      <p:sp>
        <p:nvSpPr>
          <p:cNvPr id="4" name="Text Placeholder 3"/>
          <p:cNvSpPr>
            <a:spLocks noGrp="1"/>
          </p:cNvSpPr>
          <p:nvPr>
            <p:ph type="body"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748BCC-03E2-4200-A7FA-B2D756810794}" type="slidenum">
              <a:rPr kumimoji="0" lang="en-US" sz="1000" b="0" i="0" u="none" strike="noStrike" kern="0" cap="none" spc="0" normalizeH="0" baseline="0" noProof="0" smtClean="0">
                <a:ln>
                  <a:noFill/>
                </a:ln>
                <a:solidFill>
                  <a:srgbClr val="000000"/>
                </a:solidFill>
                <a:effectLst/>
                <a:uLnTx/>
                <a:uFillTx/>
                <a:latin typeface="Arial" pitchFamily="34" charset="0"/>
                <a:ea typeface="Geneva" pitchFamily="125"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0" cap="none" spc="0" normalizeH="0" baseline="0" noProof="0" dirty="0">
              <a:ln>
                <a:noFill/>
              </a:ln>
              <a:solidFill>
                <a:srgbClr val="000000"/>
              </a:solidFill>
              <a:effectLst/>
              <a:uLnTx/>
              <a:uFillTx/>
              <a:latin typeface="Arial" pitchFamily="34" charset="0"/>
              <a:ea typeface="Geneva" pitchFamily="125" charset="-128"/>
              <a:cs typeface="Arial" pitchFamily="34" charset="0"/>
            </a:endParaRPr>
          </a:p>
        </p:txBody>
      </p:sp>
    </p:spTree>
    <p:extLst>
      <p:ext uri="{BB962C8B-B14F-4D97-AF65-F5344CB8AC3E}">
        <p14:creationId xmlns:p14="http://schemas.microsoft.com/office/powerpoint/2010/main" val="405057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C935-DFFD-416B-B352-5211E3F800CE}"/>
              </a:ext>
            </a:extLst>
          </p:cNvPr>
          <p:cNvSpPr>
            <a:spLocks noGrp="1"/>
          </p:cNvSpPr>
          <p:nvPr>
            <p:ph type="title"/>
          </p:nvPr>
        </p:nvSpPr>
        <p:spPr>
          <a:xfrm>
            <a:off x="457200" y="213307"/>
            <a:ext cx="8229600" cy="1143000"/>
          </a:xfrm>
        </p:spPr>
        <p:txBody>
          <a:bodyPr/>
          <a:lstStyle/>
          <a:p>
            <a:r>
              <a:rPr lang="en-US" dirty="0"/>
              <a:t>Financial Pressures</a:t>
            </a:r>
          </a:p>
        </p:txBody>
      </p:sp>
      <p:sp>
        <p:nvSpPr>
          <p:cNvPr id="3" name="Content Placeholder 2">
            <a:extLst>
              <a:ext uri="{FF2B5EF4-FFF2-40B4-BE49-F238E27FC236}">
                <a16:creationId xmlns:a16="http://schemas.microsoft.com/office/drawing/2014/main" id="{84DC65E4-EC27-40BE-8212-844B6A1463AD}"/>
              </a:ext>
            </a:extLst>
          </p:cNvPr>
          <p:cNvSpPr>
            <a:spLocks noGrp="1"/>
          </p:cNvSpPr>
          <p:nvPr>
            <p:ph idx="1"/>
          </p:nvPr>
        </p:nvSpPr>
        <p:spPr>
          <a:xfrm>
            <a:off x="503221" y="1219200"/>
            <a:ext cx="8229600" cy="4114352"/>
          </a:xfrm>
        </p:spPr>
        <p:txBody>
          <a:bodyPr/>
          <a:lstStyle/>
          <a:p>
            <a:pPr marL="0" indent="0">
              <a:buNone/>
            </a:pPr>
            <a:r>
              <a:rPr lang="en-US" sz="3000" dirty="0">
                <a:solidFill>
                  <a:schemeClr val="accent6"/>
                </a:solidFill>
              </a:rPr>
              <a:t>Revenue</a:t>
            </a:r>
          </a:p>
          <a:p>
            <a:r>
              <a:rPr lang="en-US" sz="2800" dirty="0">
                <a:solidFill>
                  <a:schemeClr val="accent6"/>
                </a:solidFill>
              </a:rPr>
              <a:t>Suppressed demand for blood</a:t>
            </a:r>
          </a:p>
          <a:p>
            <a:r>
              <a:rPr lang="en-US" sz="2800" dirty="0">
                <a:solidFill>
                  <a:schemeClr val="accent6"/>
                </a:solidFill>
              </a:rPr>
              <a:t>Canceled classes</a:t>
            </a:r>
          </a:p>
          <a:p>
            <a:pPr marL="0" indent="0">
              <a:buNone/>
            </a:pPr>
            <a:r>
              <a:rPr lang="en-US" sz="3000" dirty="0">
                <a:solidFill>
                  <a:schemeClr val="accent6"/>
                </a:solidFill>
              </a:rPr>
              <a:t>Expenses</a:t>
            </a:r>
          </a:p>
          <a:p>
            <a:r>
              <a:rPr lang="en-US" sz="2800" dirty="0">
                <a:solidFill>
                  <a:schemeClr val="accent6"/>
                </a:solidFill>
              </a:rPr>
              <a:t>Inefficiencies – smaller drives, more personnel</a:t>
            </a:r>
          </a:p>
          <a:p>
            <a:r>
              <a:rPr lang="en-US" sz="2800" dirty="0">
                <a:solidFill>
                  <a:schemeClr val="accent6"/>
                </a:solidFill>
              </a:rPr>
              <a:t>Sanitizers, masks, gloves, thermometers </a:t>
            </a:r>
          </a:p>
          <a:p>
            <a:r>
              <a:rPr lang="en-US" sz="2800" dirty="0">
                <a:solidFill>
                  <a:schemeClr val="accent6"/>
                </a:solidFill>
              </a:rPr>
              <a:t>Computer equipment</a:t>
            </a:r>
          </a:p>
          <a:p>
            <a:r>
              <a:rPr lang="en-US" sz="2800" dirty="0">
                <a:solidFill>
                  <a:schemeClr val="accent6"/>
                </a:solidFill>
              </a:rPr>
              <a:t>Hotels</a:t>
            </a:r>
          </a:p>
          <a:p>
            <a:r>
              <a:rPr lang="en-US" sz="2800" dirty="0">
                <a:solidFill>
                  <a:schemeClr val="accent6"/>
                </a:solidFill>
              </a:rPr>
              <a:t>Employee programs</a:t>
            </a:r>
          </a:p>
        </p:txBody>
      </p:sp>
      <p:sp>
        <p:nvSpPr>
          <p:cNvPr id="4" name="Text Placeholder 3">
            <a:extLst>
              <a:ext uri="{FF2B5EF4-FFF2-40B4-BE49-F238E27FC236}">
                <a16:creationId xmlns:a16="http://schemas.microsoft.com/office/drawing/2014/main" id="{AA8DFEA5-1E30-46E0-8E60-9295DDA5B472}"/>
              </a:ext>
            </a:extLst>
          </p:cNvPr>
          <p:cNvSpPr>
            <a:spLocks noGrp="1"/>
          </p:cNvSpPr>
          <p:nvPr>
            <p:ph type="body" sz="quarter" idx="11"/>
          </p:nvPr>
        </p:nvSpPr>
        <p:spPr/>
        <p:txBody>
          <a:bodyPr/>
          <a:lstStyle/>
          <a:p>
            <a:endParaRPr lang="en-US"/>
          </a:p>
        </p:txBody>
      </p:sp>
      <p:sp>
        <p:nvSpPr>
          <p:cNvPr id="5" name="Slide Number Placeholder 4">
            <a:extLst>
              <a:ext uri="{FF2B5EF4-FFF2-40B4-BE49-F238E27FC236}">
                <a16:creationId xmlns:a16="http://schemas.microsoft.com/office/drawing/2014/main" id="{5F2FFA46-8727-4C90-B329-7EA2C072FF46}"/>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748BCC-03E2-4200-A7FA-B2D756810794}" type="slidenum">
              <a:rPr kumimoji="0" lang="en-US" sz="1000" b="0" i="0" u="none" strike="noStrike" kern="1200" cap="none" spc="0" normalizeH="0" baseline="0" noProof="0" smtClean="0">
                <a:ln>
                  <a:noFill/>
                </a:ln>
                <a:solidFill>
                  <a:srgbClr val="6D6E70"/>
                </a:solidFill>
                <a:effectLst/>
                <a:uLnTx/>
                <a:uFillTx/>
                <a:latin typeface="Arial" pitchFamily="34" charset="0"/>
                <a:ea typeface="Geneva" pitchFamily="125"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rgbClr val="6D6E70"/>
              </a:solidFill>
              <a:effectLst/>
              <a:uLnTx/>
              <a:uFillTx/>
              <a:latin typeface="Arial" pitchFamily="34" charset="0"/>
              <a:ea typeface="Geneva" pitchFamily="125" charset="-128"/>
              <a:cs typeface="Arial" pitchFamily="34" charset="0"/>
            </a:endParaRPr>
          </a:p>
        </p:txBody>
      </p:sp>
    </p:spTree>
    <p:extLst>
      <p:ext uri="{BB962C8B-B14F-4D97-AF65-F5344CB8AC3E}">
        <p14:creationId xmlns:p14="http://schemas.microsoft.com/office/powerpoint/2010/main" val="24646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9" descr="note_card_2.png"/>
          <p:cNvPicPr>
            <a:picLocks noChangeAspect="1"/>
          </p:cNvPicPr>
          <p:nvPr/>
        </p:nvPicPr>
        <p:blipFill>
          <a:blip r:embed="rId3"/>
          <a:srcRect/>
          <a:stretch>
            <a:fillRect/>
          </a:stretch>
        </p:blipFill>
        <p:spPr bwMode="auto">
          <a:xfrm>
            <a:off x="1993900" y="1752600"/>
            <a:ext cx="5219700" cy="3035300"/>
          </a:xfrm>
          <a:prstGeom prst="rect">
            <a:avLst/>
          </a:prstGeom>
          <a:noFill/>
          <a:ln w="9525">
            <a:noFill/>
            <a:miter lim="800000"/>
            <a:headEnd/>
            <a:tailEnd/>
          </a:ln>
        </p:spPr>
      </p:pic>
      <p:pic>
        <p:nvPicPr>
          <p:cNvPr id="174082" name="Picture 7" descr="ARC_Logo_Bttn.png"/>
          <p:cNvPicPr>
            <a:picLocks noChangeAspect="1"/>
          </p:cNvPicPr>
          <p:nvPr/>
        </p:nvPicPr>
        <p:blipFill>
          <a:blip r:embed="rId4"/>
          <a:srcRect/>
          <a:stretch>
            <a:fillRect/>
          </a:stretch>
        </p:blipFill>
        <p:spPr bwMode="auto">
          <a:xfrm>
            <a:off x="3778250" y="1001713"/>
            <a:ext cx="1500188" cy="1501775"/>
          </a:xfrm>
          <a:prstGeom prst="rect">
            <a:avLst/>
          </a:prstGeom>
          <a:noFill/>
          <a:ln w="9525">
            <a:noFill/>
            <a:miter lim="800000"/>
            <a:headEnd/>
            <a:tailEnd/>
          </a:ln>
        </p:spPr>
      </p:pic>
      <p:pic>
        <p:nvPicPr>
          <p:cNvPr id="174083" name="Picture 2" descr="Thanks_script.png"/>
          <p:cNvPicPr>
            <a:picLocks noChangeAspect="1"/>
          </p:cNvPicPr>
          <p:nvPr/>
        </p:nvPicPr>
        <p:blipFill>
          <a:blip r:embed="rId5"/>
          <a:srcRect/>
          <a:stretch>
            <a:fillRect/>
          </a:stretch>
        </p:blipFill>
        <p:spPr bwMode="auto">
          <a:xfrm>
            <a:off x="2665413" y="2571750"/>
            <a:ext cx="3573462" cy="1503363"/>
          </a:xfrm>
          <a:prstGeom prst="rect">
            <a:avLst/>
          </a:prstGeom>
          <a:noFill/>
          <a:ln w="9525">
            <a:noFill/>
            <a:miter lim="800000"/>
            <a:headEnd/>
            <a:tailEnd/>
          </a:ln>
        </p:spPr>
      </p:pic>
      <p:sp>
        <p:nvSpPr>
          <p:cNvPr id="174084" name="TextBox 3"/>
          <p:cNvSpPr txBox="1">
            <a:spLocks noChangeArrowheads="1"/>
          </p:cNvSpPr>
          <p:nvPr/>
        </p:nvSpPr>
        <p:spPr bwMode="auto">
          <a:xfrm>
            <a:off x="2665413" y="4997450"/>
            <a:ext cx="4157662" cy="83026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Georgia"/>
                <a:ea typeface="+mn-ea"/>
                <a:cs typeface="+mn-cs"/>
              </a:rPr>
              <a:t>gail.mcgovern@redcross.org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Georgia"/>
              <a:ea typeface="+mn-ea"/>
              <a:cs typeface="+mn-cs"/>
            </a:endParaRPr>
          </a:p>
        </p:txBody>
      </p:sp>
      <p:sp>
        <p:nvSpPr>
          <p:cNvPr id="174085" name="Slide Number Placeholder 1"/>
          <p:cNvSpPr>
            <a:spLocks noGrp="1"/>
          </p:cNvSpPr>
          <p:nvPr>
            <p:ph type="sldNum" sz="quarter" idx="14"/>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A3F61-2FB2-426C-8E06-DF70705C1169}"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921211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61" y="557940"/>
            <a:ext cx="8229600" cy="1066800"/>
          </a:xfrm>
        </p:spPr>
        <p:txBody>
          <a:bodyPr/>
          <a:lstStyle/>
          <a:p>
            <a:r>
              <a:rPr lang="en-US" dirty="0"/>
              <a:t>Agenda</a:t>
            </a:r>
          </a:p>
        </p:txBody>
      </p:sp>
      <p:sp>
        <p:nvSpPr>
          <p:cNvPr id="3" name="Content Placeholder 2"/>
          <p:cNvSpPr>
            <a:spLocks noGrp="1"/>
          </p:cNvSpPr>
          <p:nvPr>
            <p:ph idx="1"/>
          </p:nvPr>
        </p:nvSpPr>
        <p:spPr>
          <a:xfrm>
            <a:off x="361950" y="1245098"/>
            <a:ext cx="9039033" cy="3974250"/>
          </a:xfrm>
        </p:spPr>
        <p:txBody>
          <a:bodyPr/>
          <a:lstStyle/>
          <a:p>
            <a:pPr marL="457200" lvl="1" indent="0">
              <a:lnSpc>
                <a:spcPct val="150000"/>
              </a:lnSpc>
              <a:spcBef>
                <a:spcPts val="300"/>
              </a:spcBef>
              <a:buNone/>
            </a:pPr>
            <a:endParaRPr lang="en-US" sz="3200" dirty="0">
              <a:solidFill>
                <a:schemeClr val="accent6"/>
              </a:solidFill>
            </a:endParaRPr>
          </a:p>
          <a:p>
            <a:pPr lvl="1">
              <a:lnSpc>
                <a:spcPct val="150000"/>
              </a:lnSpc>
              <a:spcBef>
                <a:spcPts val="300"/>
              </a:spcBef>
            </a:pPr>
            <a:r>
              <a:rPr lang="en-US" sz="3200" dirty="0">
                <a:solidFill>
                  <a:schemeClr val="accent6"/>
                </a:solidFill>
              </a:rPr>
              <a:t>Mission Update</a:t>
            </a:r>
          </a:p>
          <a:p>
            <a:pPr lvl="1">
              <a:lnSpc>
                <a:spcPct val="150000"/>
              </a:lnSpc>
              <a:spcBef>
                <a:spcPts val="300"/>
              </a:spcBef>
            </a:pPr>
            <a:r>
              <a:rPr lang="en-US" sz="3200" dirty="0">
                <a:solidFill>
                  <a:schemeClr val="accent6"/>
                </a:solidFill>
              </a:rPr>
              <a:t>Lessons learned</a:t>
            </a:r>
          </a:p>
          <a:p>
            <a:pPr lvl="1">
              <a:lnSpc>
                <a:spcPct val="150000"/>
              </a:lnSpc>
              <a:spcBef>
                <a:spcPts val="300"/>
              </a:spcBef>
            </a:pPr>
            <a:r>
              <a:rPr lang="en-US" sz="3200" dirty="0">
                <a:solidFill>
                  <a:schemeClr val="accent6"/>
                </a:solidFill>
              </a:rPr>
              <a:t>Financial Impacts</a:t>
            </a:r>
          </a:p>
          <a:p>
            <a:pPr marL="457200" lvl="1" indent="0">
              <a:spcBef>
                <a:spcPts val="300"/>
              </a:spcBef>
              <a:buNone/>
            </a:pPr>
            <a:endParaRPr lang="en-US" sz="2800" dirty="0">
              <a:solidFill>
                <a:schemeClr val="accent6"/>
              </a:solidFill>
            </a:endParaRPr>
          </a:p>
          <a:p>
            <a:pPr lvl="1">
              <a:spcBef>
                <a:spcPts val="300"/>
              </a:spcBef>
            </a:pPr>
            <a:endParaRPr lang="en-US" sz="3200" dirty="0">
              <a:solidFill>
                <a:schemeClr val="accent6"/>
              </a:solidFill>
            </a:endParaRPr>
          </a:p>
          <a:p>
            <a:pPr lvl="2">
              <a:spcBef>
                <a:spcPts val="300"/>
              </a:spcBef>
            </a:pPr>
            <a:endParaRPr lang="en-US" dirty="0">
              <a:solidFill>
                <a:schemeClr val="accent6"/>
              </a:solidFill>
            </a:endParaRPr>
          </a:p>
        </p:txBody>
      </p:sp>
      <p:sp>
        <p:nvSpPr>
          <p:cNvPr id="4" name="Text Placeholder 3"/>
          <p:cNvSpPr>
            <a:spLocks noGrp="1"/>
          </p:cNvSpPr>
          <p:nvPr>
            <p:ph type="body"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748BCC-03E2-4200-A7FA-B2D756810794}" type="slidenum">
              <a:rPr kumimoji="0" lang="en-US" sz="1000" b="0" i="0" u="none" strike="noStrike" kern="0" cap="none" spc="0" normalizeH="0" baseline="0" noProof="0" smtClean="0">
                <a:ln>
                  <a:noFill/>
                </a:ln>
                <a:solidFill>
                  <a:srgbClr val="000000"/>
                </a:solidFill>
                <a:effectLst/>
                <a:uLnTx/>
                <a:uFillTx/>
                <a:latin typeface="Arial" pitchFamily="34" charset="0"/>
                <a:ea typeface="Geneva" pitchFamily="125"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0" cap="none" spc="0" normalizeH="0" baseline="0" noProof="0" dirty="0">
              <a:ln>
                <a:noFill/>
              </a:ln>
              <a:solidFill>
                <a:srgbClr val="000000"/>
              </a:solidFill>
              <a:effectLst/>
              <a:uLnTx/>
              <a:uFillTx/>
              <a:latin typeface="Arial" pitchFamily="34" charset="0"/>
              <a:ea typeface="Geneva" pitchFamily="125" charset="-128"/>
              <a:cs typeface="Arial" pitchFamily="34" charset="0"/>
            </a:endParaRPr>
          </a:p>
        </p:txBody>
      </p:sp>
    </p:spTree>
    <p:extLst>
      <p:ext uri="{BB962C8B-B14F-4D97-AF65-F5344CB8AC3E}">
        <p14:creationId xmlns:p14="http://schemas.microsoft.com/office/powerpoint/2010/main" val="292001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61" y="557940"/>
            <a:ext cx="8229600" cy="1066800"/>
          </a:xfrm>
        </p:spPr>
        <p:txBody>
          <a:bodyPr/>
          <a:lstStyle/>
          <a:p>
            <a:r>
              <a:rPr lang="en-US" dirty="0"/>
              <a:t>Agenda</a:t>
            </a:r>
          </a:p>
        </p:txBody>
      </p:sp>
      <p:sp>
        <p:nvSpPr>
          <p:cNvPr id="3" name="Content Placeholder 2"/>
          <p:cNvSpPr>
            <a:spLocks noGrp="1"/>
          </p:cNvSpPr>
          <p:nvPr>
            <p:ph idx="1"/>
          </p:nvPr>
        </p:nvSpPr>
        <p:spPr>
          <a:xfrm>
            <a:off x="361950" y="1245098"/>
            <a:ext cx="9039033" cy="3974250"/>
          </a:xfrm>
        </p:spPr>
        <p:txBody>
          <a:bodyPr/>
          <a:lstStyle/>
          <a:p>
            <a:pPr marL="457200" lvl="1" indent="0">
              <a:lnSpc>
                <a:spcPct val="150000"/>
              </a:lnSpc>
              <a:spcBef>
                <a:spcPts val="300"/>
              </a:spcBef>
              <a:buNone/>
            </a:pPr>
            <a:endParaRPr lang="en-US" sz="3200" dirty="0">
              <a:solidFill>
                <a:schemeClr val="accent6"/>
              </a:solidFill>
            </a:endParaRPr>
          </a:p>
          <a:p>
            <a:pPr lvl="1">
              <a:lnSpc>
                <a:spcPct val="150000"/>
              </a:lnSpc>
              <a:spcBef>
                <a:spcPts val="300"/>
              </a:spcBef>
            </a:pPr>
            <a:r>
              <a:rPr lang="en-US" sz="3200" dirty="0">
                <a:solidFill>
                  <a:schemeClr val="accent1"/>
                </a:solidFill>
              </a:rPr>
              <a:t>Mission Update</a:t>
            </a:r>
          </a:p>
          <a:p>
            <a:pPr lvl="1">
              <a:lnSpc>
                <a:spcPct val="150000"/>
              </a:lnSpc>
              <a:spcBef>
                <a:spcPts val="300"/>
              </a:spcBef>
            </a:pPr>
            <a:r>
              <a:rPr lang="en-US" sz="3200" dirty="0">
                <a:solidFill>
                  <a:schemeClr val="accent6"/>
                </a:solidFill>
              </a:rPr>
              <a:t>Lessons learned</a:t>
            </a:r>
          </a:p>
          <a:p>
            <a:pPr lvl="1">
              <a:lnSpc>
                <a:spcPct val="150000"/>
              </a:lnSpc>
              <a:spcBef>
                <a:spcPts val="300"/>
              </a:spcBef>
            </a:pPr>
            <a:r>
              <a:rPr lang="en-US" sz="3200" dirty="0">
                <a:solidFill>
                  <a:schemeClr val="accent6"/>
                </a:solidFill>
              </a:rPr>
              <a:t>Financial Impacts</a:t>
            </a:r>
          </a:p>
          <a:p>
            <a:pPr marL="457200" lvl="1" indent="0">
              <a:spcBef>
                <a:spcPts val="300"/>
              </a:spcBef>
              <a:buNone/>
            </a:pPr>
            <a:endParaRPr lang="en-US" sz="2800" dirty="0">
              <a:solidFill>
                <a:schemeClr val="accent6"/>
              </a:solidFill>
            </a:endParaRPr>
          </a:p>
          <a:p>
            <a:pPr lvl="1">
              <a:spcBef>
                <a:spcPts val="300"/>
              </a:spcBef>
            </a:pPr>
            <a:endParaRPr lang="en-US" sz="3200" dirty="0">
              <a:solidFill>
                <a:schemeClr val="accent6"/>
              </a:solidFill>
            </a:endParaRPr>
          </a:p>
          <a:p>
            <a:pPr lvl="2">
              <a:spcBef>
                <a:spcPts val="300"/>
              </a:spcBef>
            </a:pPr>
            <a:endParaRPr lang="en-US" dirty="0">
              <a:solidFill>
                <a:schemeClr val="accent6"/>
              </a:solidFill>
            </a:endParaRPr>
          </a:p>
        </p:txBody>
      </p:sp>
      <p:sp>
        <p:nvSpPr>
          <p:cNvPr id="4" name="Text Placeholder 3"/>
          <p:cNvSpPr>
            <a:spLocks noGrp="1"/>
          </p:cNvSpPr>
          <p:nvPr>
            <p:ph type="body"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4748BCC-03E2-4200-A7FA-B2D756810794}" type="slidenum">
              <a:rPr kumimoji="0" lang="en-US" sz="1000" b="0" i="0" u="none" strike="noStrike" kern="0" cap="none" spc="0" normalizeH="0" baseline="0" noProof="0" smtClean="0">
                <a:ln>
                  <a:noFill/>
                </a:ln>
                <a:solidFill>
                  <a:srgbClr val="000000"/>
                </a:solidFill>
                <a:effectLst/>
                <a:uLnTx/>
                <a:uFillTx/>
                <a:latin typeface="Arial" pitchFamily="34" charset="0"/>
                <a:ea typeface="Geneva" pitchFamily="125" charset="-128"/>
                <a:cs typeface="Arial"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Arial" pitchFamily="34" charset="0"/>
              <a:ea typeface="Geneva" pitchFamily="125" charset="-128"/>
              <a:cs typeface="Arial" pitchFamily="34" charset="0"/>
            </a:endParaRPr>
          </a:p>
        </p:txBody>
      </p:sp>
    </p:spTree>
    <p:extLst>
      <p:ext uri="{BB962C8B-B14F-4D97-AF65-F5344CB8AC3E}">
        <p14:creationId xmlns:p14="http://schemas.microsoft.com/office/powerpoint/2010/main" val="298709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65" y="94621"/>
            <a:ext cx="8229600" cy="1143000"/>
          </a:xfrm>
        </p:spPr>
        <p:txBody>
          <a:bodyPr/>
          <a:lstStyle/>
          <a:p>
            <a:r>
              <a:rPr lang="en-US" dirty="0">
                <a:latin typeface="+mn-lt"/>
              </a:rPr>
              <a:t>Biomedical Services</a:t>
            </a:r>
          </a:p>
        </p:txBody>
      </p:sp>
      <p:pic>
        <p:nvPicPr>
          <p:cNvPr id="7" name="Content Placeholder 6">
            <a:extLst>
              <a:ext uri="{FF2B5EF4-FFF2-40B4-BE49-F238E27FC236}">
                <a16:creationId xmlns:a16="http://schemas.microsoft.com/office/drawing/2014/main" id="{480B5500-3B6E-48C6-9797-46BA6F4F8DA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28600" y="1283271"/>
            <a:ext cx="4343400" cy="3092543"/>
          </a:xfrm>
          <a:prstGeom prst="rect">
            <a:avLst/>
          </a:prstGeom>
        </p:spPr>
      </p:pic>
      <p:sp>
        <p:nvSpPr>
          <p:cNvPr id="6" name="Slide Number Placeholder 5"/>
          <p:cNvSpPr>
            <a:spLocks noGrp="1"/>
          </p:cNvSpPr>
          <p:nvPr>
            <p:ph type="sldNum" sz="quarter" idx="12"/>
          </p:nvPr>
        </p:nvSpPr>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A1400-0484-43C3-9697-FB5D5551C95A}" type="slidenum">
              <a:rPr kumimoji="0" lang="en-US" sz="1000" b="0" i="0" u="none" strike="noStrike" kern="0" cap="none" spc="0" normalizeH="0" baseline="0" noProof="0">
                <a:ln>
                  <a:noFill/>
                </a:ln>
                <a:solidFill>
                  <a:srgbClr val="000000"/>
                </a:solidFill>
                <a:effectLst/>
                <a:uLnTx/>
                <a:uFillTx/>
                <a:latin typeface="Arial" pitchFamily="34" charset="0"/>
                <a:ea typeface="Geneva" pitchFamily="125"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dirty="0">
              <a:ln>
                <a:noFill/>
              </a:ln>
              <a:solidFill>
                <a:srgbClr val="000000"/>
              </a:solidFill>
              <a:effectLst/>
              <a:uLnTx/>
              <a:uFillTx/>
              <a:latin typeface="Arial" pitchFamily="34" charset="0"/>
              <a:ea typeface="Geneva" pitchFamily="125" charset="-128"/>
              <a:cs typeface="Arial" pitchFamily="34" charset="0"/>
            </a:endParaRPr>
          </a:p>
        </p:txBody>
      </p:sp>
      <p:sp>
        <p:nvSpPr>
          <p:cNvPr id="9" name="TextBox 8"/>
          <p:cNvSpPr txBox="1"/>
          <p:nvPr/>
        </p:nvSpPr>
        <p:spPr>
          <a:xfrm>
            <a:off x="4588365" y="1478608"/>
            <a:ext cx="4638472" cy="513986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ED1B2E"/>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Canceled drives – </a:t>
            </a:r>
            <a:r>
              <a:rPr kumimoji="0" lang="en-US" sz="2400" b="0" i="0" u="none" strike="noStrike" kern="1200" cap="none" spc="0" normalizeH="0" baseline="0" noProof="0" dirty="0">
                <a:ln>
                  <a:noFill/>
                </a:ln>
                <a:solidFill>
                  <a:schemeClr val="accent6"/>
                </a:solidFill>
                <a:effectLst/>
                <a:uLnTx/>
                <a:uFillTx/>
                <a:latin typeface="Arial" panose="020B0604020202020204" pitchFamily="34" charset="0"/>
                <a:ea typeface="+mn-ea"/>
                <a:cs typeface="Arial" panose="020B0604020202020204" pitchFamily="34" charset="0"/>
              </a:rPr>
              <a:t>26,000</a:t>
            </a:r>
          </a:p>
          <a:p>
            <a:pPr marL="800100" lvl="1" indent="-342900">
              <a:buClr>
                <a:srgbClr val="ED1B2E"/>
              </a:buClr>
              <a:buFont typeface="Wingdings" panose="05000000000000000000" pitchFamily="2" charset="2"/>
              <a:buChar char="§"/>
              <a:defRPr/>
            </a:pPr>
            <a:r>
              <a:rPr lang="en-US" sz="2400" dirty="0">
                <a:solidFill>
                  <a:schemeClr val="accent6"/>
                </a:solidFill>
                <a:latin typeface="Arial" panose="020B0604020202020204" pitchFamily="34" charset="0"/>
                <a:cs typeface="Arial" panose="020B0604020202020204" pitchFamily="34" charset="0"/>
              </a:rPr>
              <a:t>Equates to 728,000 </a:t>
            </a:r>
            <a:r>
              <a:rPr lang="en-US" sz="2400" dirty="0">
                <a:solidFill>
                  <a:srgbClr val="000000"/>
                </a:solidFill>
                <a:latin typeface="Arial" panose="020B0604020202020204" pitchFamily="34" charset="0"/>
                <a:cs typeface="Arial" panose="020B0604020202020204" pitchFamily="34" charset="0"/>
              </a:rPr>
              <a:t>units</a:t>
            </a:r>
          </a:p>
          <a:p>
            <a:pPr marL="800100" lvl="1" indent="-342900">
              <a:buClr>
                <a:srgbClr val="ED1B2E"/>
              </a:buClr>
              <a:buFont typeface="Wingdings" panose="05000000000000000000" pitchFamily="2" charset="2"/>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Replaced by inefficient drives</a:t>
            </a:r>
          </a:p>
          <a:p>
            <a:pPr marR="0" lvl="0" algn="l" defTabSz="914400" rtl="0" eaLnBrk="1" fontAlgn="auto" latinLnBrk="0" hangingPunct="1">
              <a:lnSpc>
                <a:spcPct val="100000"/>
              </a:lnSpc>
              <a:spcBef>
                <a:spcPts val="0"/>
              </a:spcBef>
              <a:spcAft>
                <a:spcPts val="0"/>
              </a:spcAft>
              <a:buClr>
                <a:srgbClr val="ED1B2E"/>
              </a:buClr>
              <a:buSzTx/>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ED1B2E"/>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Unpredictable demand</a:t>
            </a:r>
            <a:endParaRPr lang="en-US" sz="2400" dirty="0">
              <a:solidFill>
                <a:srgbClr val="000000"/>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r>
              <a:rPr lang="en-US" sz="2400" dirty="0">
                <a:solidFill>
                  <a:srgbClr val="000000"/>
                </a:solidFill>
                <a:latin typeface="Arial" panose="020B0604020202020204" pitchFamily="34" charset="0"/>
                <a:cs typeface="Arial" panose="020B0604020202020204" pitchFamily="34" charset="0"/>
              </a:rPr>
              <a:t>Averted a blood shortage</a:t>
            </a:r>
          </a:p>
          <a:p>
            <a:pPr marL="800100" lvl="1" indent="-342900">
              <a:buClr>
                <a:srgbClr val="ED1B2E"/>
              </a:buClr>
              <a:buFont typeface="Wingdings" panose="05000000000000000000" pitchFamily="2" charset="2"/>
              <a:buChar char="§"/>
              <a:defRPr/>
            </a:pPr>
            <a:r>
              <a:rPr lang="en-US" sz="2400" dirty="0">
                <a:solidFill>
                  <a:srgbClr val="000000"/>
                </a:solidFill>
                <a:latin typeface="Arial" panose="020B0604020202020204" pitchFamily="34" charset="0"/>
                <a:cs typeface="Arial" panose="020B0604020202020204" pitchFamily="34" charset="0"/>
              </a:rPr>
              <a:t>Seeing a precipitous drop in demand</a:t>
            </a:r>
          </a:p>
          <a:p>
            <a:pPr marL="800100" lvl="1" indent="-342900">
              <a:buClr>
                <a:srgbClr val="ED1B2E"/>
              </a:buClr>
              <a:buFont typeface="Wingdings" panose="05000000000000000000" pitchFamily="2" charset="2"/>
              <a:buChar char="§"/>
              <a:defRPr/>
            </a:pPr>
            <a:r>
              <a:rPr lang="en-US" sz="2400" dirty="0">
                <a:solidFill>
                  <a:srgbClr val="000000"/>
                </a:solidFill>
                <a:latin typeface="Arial" panose="020B0604020202020204" pitchFamily="34" charset="0"/>
                <a:cs typeface="Arial" panose="020B0604020202020204" pitchFamily="34" charset="0"/>
              </a:rPr>
              <a:t>Expecting major spikes</a:t>
            </a:r>
          </a:p>
          <a:p>
            <a:pPr lvl="1">
              <a:buClr>
                <a:srgbClr val="ED1B2E"/>
              </a:buClr>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1">
              <a:buClr>
                <a:srgbClr val="ED1B2E"/>
              </a:buClr>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ED1B2E"/>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D1B2E"/>
              </a:buClr>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0" name="Rectangle 9"/>
          <p:cNvSpPr/>
          <p:nvPr/>
        </p:nvSpPr>
        <p:spPr>
          <a:xfrm>
            <a:off x="473565" y="4737844"/>
            <a:ext cx="8064316"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D33320"/>
              </a:buClr>
              <a:buSzTx/>
              <a:buFont typeface="Wingdings" panose="05000000000000000000" pitchFamily="2" charset="2"/>
              <a:buChar char="§"/>
              <a:tabLst/>
              <a:defRPr/>
            </a:pPr>
            <a:r>
              <a:rPr lang="en-US" sz="2400" dirty="0">
                <a:solidFill>
                  <a:srgbClr val="000000"/>
                </a:solidFill>
                <a:latin typeface="Arial" panose="020B0604020202020204" pitchFamily="34" charset="0"/>
                <a:cs typeface="Arial" panose="020B0604020202020204" pitchFamily="34" charset="0"/>
              </a:rPr>
              <a:t>Drive safety</a:t>
            </a:r>
          </a:p>
          <a:p>
            <a:pPr marL="800100" lvl="1" indent="-342900">
              <a:buClr>
                <a:srgbClr val="D33320"/>
              </a:buClr>
              <a:buFont typeface="Wingdings" panose="05000000000000000000" pitchFamily="2" charset="2"/>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a:t>
            </a:r>
            <a:r>
              <a:rPr kumimoji="0" lang="en-US" sz="24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distancing</a:t>
            </a:r>
          </a:p>
          <a:p>
            <a:pPr marL="800100" lvl="1" indent="-342900">
              <a:buClr>
                <a:srgbClr val="D33320"/>
              </a:buClr>
              <a:buFont typeface="Wingdings" panose="05000000000000000000" pitchFamily="2" charset="2"/>
              <a:buChar char="§"/>
              <a:defRPr/>
            </a:pPr>
            <a:r>
              <a:rPr lang="en-US" sz="2400" baseline="0" dirty="0">
                <a:solidFill>
                  <a:srgbClr val="000000"/>
                </a:solidFill>
                <a:latin typeface="Arial" panose="020B0604020202020204" pitchFamily="34" charset="0"/>
                <a:cs typeface="Arial" panose="020B0604020202020204" pitchFamily="34" charset="0"/>
              </a:rPr>
              <a:t>Safety protocols</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D3332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63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27" y="-40754"/>
            <a:ext cx="8229600" cy="1143000"/>
          </a:xfrm>
        </p:spPr>
        <p:txBody>
          <a:bodyPr/>
          <a:lstStyle/>
          <a:p>
            <a:r>
              <a:rPr lang="en-US" dirty="0">
                <a:latin typeface="+mn-lt"/>
              </a:rPr>
              <a:t>Convalescent Plasma</a:t>
            </a:r>
          </a:p>
        </p:txBody>
      </p:sp>
      <p:pic>
        <p:nvPicPr>
          <p:cNvPr id="7" name="Content Placeholder 6">
            <a:extLst>
              <a:ext uri="{FF2B5EF4-FFF2-40B4-BE49-F238E27FC236}">
                <a16:creationId xmlns:a16="http://schemas.microsoft.com/office/drawing/2014/main" id="{480B5500-3B6E-48C6-9797-46BA6F4F8DA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0725" y="1247052"/>
            <a:ext cx="3352799" cy="3814787"/>
          </a:xfrm>
          <a:prstGeom prst="rect">
            <a:avLst/>
          </a:prstGeom>
        </p:spPr>
      </p:pic>
      <p:sp>
        <p:nvSpPr>
          <p:cNvPr id="6" name="Slide Number Placeholder 5"/>
          <p:cNvSpPr>
            <a:spLocks noGrp="1"/>
          </p:cNvSpPr>
          <p:nvPr>
            <p:ph type="sldNum" sz="quarter" idx="12"/>
          </p:nvPr>
        </p:nvSpPr>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A1400-0484-43C3-9697-FB5D5551C95A}" type="slidenum">
              <a:rPr kumimoji="0" lang="en-US" sz="1000" b="0" i="0" u="none" strike="noStrike" kern="0" cap="none" spc="0" normalizeH="0" baseline="0" noProof="0">
                <a:ln>
                  <a:noFill/>
                </a:ln>
                <a:solidFill>
                  <a:srgbClr val="000000"/>
                </a:solidFill>
                <a:effectLst/>
                <a:uLnTx/>
                <a:uFillTx/>
                <a:latin typeface="Arial" pitchFamily="34" charset="0"/>
                <a:ea typeface="Geneva" pitchFamily="125"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rgbClr val="000000"/>
              </a:solidFill>
              <a:effectLst/>
              <a:uLnTx/>
              <a:uFillTx/>
              <a:latin typeface="Arial" pitchFamily="34" charset="0"/>
              <a:ea typeface="Geneva" pitchFamily="125" charset="-128"/>
              <a:cs typeface="Arial" pitchFamily="34" charset="0"/>
            </a:endParaRPr>
          </a:p>
        </p:txBody>
      </p:sp>
      <p:sp>
        <p:nvSpPr>
          <p:cNvPr id="9" name="TextBox 8"/>
          <p:cNvSpPr txBox="1"/>
          <p:nvPr/>
        </p:nvSpPr>
        <p:spPr>
          <a:xfrm>
            <a:off x="4107557" y="448830"/>
            <a:ext cx="4885514" cy="698652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ED1B2E"/>
              </a:buClr>
              <a:buSzTx/>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1">
              <a:buClr>
                <a:srgbClr val="ED1B2E"/>
              </a:buClr>
              <a:defRPr/>
            </a:pPr>
            <a:endParaRPr lang="en-US" sz="2400" dirty="0">
              <a:solidFill>
                <a:schemeClr val="accent6"/>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r>
              <a:rPr lang="en-US" sz="2400" dirty="0">
                <a:solidFill>
                  <a:schemeClr val="accent6"/>
                </a:solidFill>
                <a:latin typeface="Arial" panose="020B0604020202020204" pitchFamily="34" charset="0"/>
                <a:cs typeface="Arial" panose="020B0604020202020204" pitchFamily="34" charset="0"/>
              </a:rPr>
              <a:t>Stood up operation in record time</a:t>
            </a:r>
          </a:p>
          <a:p>
            <a:pPr marL="800100" lvl="1" indent="-342900">
              <a:buClr>
                <a:srgbClr val="ED1B2E"/>
              </a:buClr>
              <a:buFont typeface="Wingdings" panose="05000000000000000000" pitchFamily="2" charset="2"/>
              <a:buChar char="§"/>
              <a:defRPr/>
            </a:pPr>
            <a:endParaRPr lang="en-US" sz="2400" dirty="0">
              <a:solidFill>
                <a:schemeClr val="accent6"/>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r>
              <a:rPr lang="en-US" sz="2400" dirty="0">
                <a:solidFill>
                  <a:schemeClr val="accent6"/>
                </a:solidFill>
                <a:latin typeface="Arial" panose="020B0604020202020204" pitchFamily="34" charset="0"/>
                <a:cs typeface="Arial" panose="020B0604020202020204" pitchFamily="34" charset="0"/>
              </a:rPr>
              <a:t>Shipped over 5,000 units</a:t>
            </a:r>
          </a:p>
          <a:p>
            <a:pPr marL="800100" lvl="1" indent="-342900">
              <a:buClr>
                <a:srgbClr val="ED1B2E"/>
              </a:buClr>
              <a:buFont typeface="Wingdings" panose="05000000000000000000" pitchFamily="2" charset="2"/>
              <a:buChar char="§"/>
              <a:defRPr/>
            </a:pPr>
            <a:endParaRPr lang="en-US" sz="2400" dirty="0">
              <a:solidFill>
                <a:schemeClr val="accent6"/>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r>
              <a:rPr lang="en-US" sz="2400" dirty="0">
                <a:solidFill>
                  <a:schemeClr val="accent6"/>
                </a:solidFill>
                <a:latin typeface="Arial" panose="020B0604020202020204" pitchFamily="34" charset="0"/>
                <a:cs typeface="Arial" panose="020B0604020202020204" pitchFamily="34" charset="0"/>
              </a:rPr>
              <a:t>Experimental treatment with some promising results</a:t>
            </a:r>
          </a:p>
          <a:p>
            <a:pPr marL="800100" lvl="1" indent="-342900">
              <a:buClr>
                <a:srgbClr val="ED1B2E"/>
              </a:buClr>
              <a:buFont typeface="Wingdings" panose="05000000000000000000" pitchFamily="2" charset="2"/>
              <a:buChar char="§"/>
              <a:defRPr/>
            </a:pPr>
            <a:endParaRPr lang="en-US" sz="2400" dirty="0">
              <a:solidFill>
                <a:schemeClr val="accent6"/>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r>
              <a:rPr lang="en-US" sz="2400" dirty="0">
                <a:solidFill>
                  <a:schemeClr val="accent6"/>
                </a:solidFill>
                <a:latin typeface="Arial" panose="020B0604020202020204" pitchFamily="34" charset="0"/>
                <a:cs typeface="Arial" panose="020B0604020202020204" pitchFamily="34" charset="0"/>
              </a:rPr>
              <a:t>Will soon perform antibody tests on all donors</a:t>
            </a:r>
          </a:p>
          <a:p>
            <a:pPr marL="800100" lvl="1" indent="-342900">
              <a:buClr>
                <a:srgbClr val="ED1B2E"/>
              </a:buClr>
              <a:buFont typeface="Wingdings" panose="05000000000000000000" pitchFamily="2" charset="2"/>
              <a:buChar char="§"/>
              <a:defRPr/>
            </a:pPr>
            <a:endParaRPr lang="en-US" sz="2400" dirty="0">
              <a:solidFill>
                <a:srgbClr val="000000"/>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endParaRPr lang="en-US" sz="2400" dirty="0">
              <a:solidFill>
                <a:srgbClr val="000000"/>
              </a:solidFill>
              <a:latin typeface="Arial" panose="020B0604020202020204" pitchFamily="34" charset="0"/>
              <a:cs typeface="Arial" panose="020B0604020202020204" pitchFamily="34" charset="0"/>
            </a:endParaRPr>
          </a:p>
          <a:p>
            <a:pPr marL="800100" lvl="1" indent="-342900">
              <a:buClr>
                <a:srgbClr val="ED1B2E"/>
              </a:buClr>
              <a:buFont typeface="Wingdings" panose="05000000000000000000" pitchFamily="2" charset="2"/>
              <a:buChar char="§"/>
              <a:defRPr/>
            </a:pPr>
            <a:endParaRPr lang="en-US" sz="2400" dirty="0">
              <a:solidFill>
                <a:srgbClr val="000000"/>
              </a:solidFill>
              <a:latin typeface="Arial" panose="020B0604020202020204" pitchFamily="34" charset="0"/>
              <a:cs typeface="Arial" panose="020B0604020202020204" pitchFamily="34" charset="0"/>
            </a:endParaRPr>
          </a:p>
          <a:p>
            <a:pPr lvl="1">
              <a:buClr>
                <a:srgbClr val="ED1B2E"/>
              </a:buClr>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1">
              <a:buClr>
                <a:srgbClr val="ED1B2E"/>
              </a:buClr>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ED1B2E"/>
              </a:buClr>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ED1B2E"/>
              </a:buClr>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0" name="Rectangle 9"/>
          <p:cNvSpPr/>
          <p:nvPr/>
        </p:nvSpPr>
        <p:spPr>
          <a:xfrm>
            <a:off x="480007" y="5351451"/>
            <a:ext cx="8064316"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D33320"/>
              </a:buClr>
              <a:buSzTx/>
              <a:buFont typeface="Wingdings" panose="05000000000000000000" pitchFamily="2" charset="2"/>
              <a:buChar char="§"/>
              <a:tabLst/>
              <a:defRPr/>
            </a:pPr>
            <a:r>
              <a:rPr lang="en-US" sz="2400" dirty="0">
                <a:solidFill>
                  <a:srgbClr val="000000"/>
                </a:solidFill>
                <a:latin typeface="Arial" panose="020B0604020202020204" pitchFamily="34" charset="0"/>
                <a:cs typeface="Arial" panose="020B0604020202020204" pitchFamily="34" charset="0"/>
              </a:rPr>
              <a:t>Shelf life is longer for plasma than other blood products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D3332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9767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p:cNvSpPr>
          <p:nvPr>
            <p:ph type="title" idx="4294967295"/>
          </p:nvPr>
        </p:nvSpPr>
        <p:spPr>
          <a:xfrm>
            <a:off x="457200" y="37244"/>
            <a:ext cx="8229600" cy="1143000"/>
          </a:xfrm>
        </p:spPr>
        <p:txBody>
          <a:bodyPr/>
          <a:lstStyle/>
          <a:p>
            <a:r>
              <a:rPr lang="en-US" altLang="en-US" dirty="0">
                <a:latin typeface="Georgia" pitchFamily="18" charset="0"/>
                <a:ea typeface="Geneva"/>
                <a:cs typeface="Georgia" pitchFamily="18" charset="0"/>
              </a:rPr>
              <a:t>Disaster Services</a:t>
            </a:r>
          </a:p>
        </p:txBody>
      </p:sp>
      <p:sp>
        <p:nvSpPr>
          <p:cNvPr id="130050" name="Slide Number Placeholder 1"/>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9F7D8-0E92-4887-9307-2A1B135902D7}" type="slidenum">
              <a:rPr kumimoji="0" lang="en-US" altLang="en-US" sz="1000" b="0" i="0" u="none" strike="noStrike" kern="1200" cap="none" spc="0" normalizeH="0" baseline="0" noProof="0" smtClean="0">
                <a:ln>
                  <a:noFill/>
                </a:ln>
                <a:solidFill>
                  <a:srgbClr val="6D6E70"/>
                </a:solidFill>
                <a:effectLst/>
                <a:uLnTx/>
                <a:uFillTx/>
                <a:latin typeface="Arial" charset="0"/>
                <a:ea typeface="Genev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000" b="0" i="0" u="none" strike="noStrike" kern="1200" cap="none" spc="0" normalizeH="0" baseline="0" noProof="0">
              <a:ln>
                <a:noFill/>
              </a:ln>
              <a:solidFill>
                <a:srgbClr val="6D6E70"/>
              </a:solidFill>
              <a:effectLst/>
              <a:uLnTx/>
              <a:uFillTx/>
              <a:latin typeface="Arial" charset="0"/>
              <a:ea typeface="Geneva"/>
              <a:cs typeface="Arial" charset="0"/>
            </a:endParaRPr>
          </a:p>
        </p:txBody>
      </p:sp>
      <p:grpSp>
        <p:nvGrpSpPr>
          <p:cNvPr id="130052" name="Group 1"/>
          <p:cNvGrpSpPr>
            <a:grpSpLocks/>
          </p:cNvGrpSpPr>
          <p:nvPr/>
        </p:nvGrpSpPr>
        <p:grpSpPr bwMode="auto">
          <a:xfrm rot="178441">
            <a:off x="-208564" y="1201750"/>
            <a:ext cx="5272088" cy="3846602"/>
            <a:chOff x="82550" y="1481138"/>
            <a:chExt cx="5272088" cy="4181475"/>
          </a:xfrm>
        </p:grpSpPr>
        <p:pic>
          <p:nvPicPr>
            <p:cNvPr id="130054" name="Picture 17" descr="background-border2.png"/>
            <p:cNvPicPr>
              <a:picLocks noChangeAspect="1"/>
            </p:cNvPicPr>
            <p:nvPr/>
          </p:nvPicPr>
          <p:blipFill>
            <a:blip r:embed="rId3"/>
            <a:srcRect/>
            <a:stretch>
              <a:fillRect/>
            </a:stretch>
          </p:blipFill>
          <p:spPr bwMode="auto">
            <a:xfrm rot="151312" flipH="1">
              <a:off x="82550" y="1481138"/>
              <a:ext cx="5272088" cy="4181475"/>
            </a:xfrm>
            <a:prstGeom prst="rect">
              <a:avLst/>
            </a:prstGeom>
            <a:noFill/>
            <a:ln w="9525">
              <a:noFill/>
              <a:miter lim="800000"/>
              <a:headEnd/>
              <a:tailEnd/>
            </a:ln>
          </p:spPr>
        </p:pic>
        <p:pic>
          <p:nvPicPr>
            <p:cNvPr id="130055"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21422593">
              <a:off x="777304" y="2107846"/>
              <a:ext cx="3953107" cy="2864834"/>
            </a:xfrm>
            <a:prstGeom prst="rect">
              <a:avLst/>
            </a:prstGeom>
            <a:noFill/>
            <a:ln w="9525">
              <a:noFill/>
              <a:miter lim="800000"/>
              <a:headEnd/>
              <a:tailEnd/>
            </a:ln>
          </p:spPr>
        </p:pic>
      </p:grpSp>
      <p:sp>
        <p:nvSpPr>
          <p:cNvPr id="4" name="TextBox 3"/>
          <p:cNvSpPr txBox="1"/>
          <p:nvPr/>
        </p:nvSpPr>
        <p:spPr>
          <a:xfrm>
            <a:off x="4893018" y="1209634"/>
            <a:ext cx="4191000" cy="4785926"/>
          </a:xfrm>
          <a:prstGeom prst="rect">
            <a:avLst/>
          </a:prstGeom>
          <a:noFill/>
        </p:spPr>
        <p:txBody>
          <a:bodyPr wrap="square">
            <a:spAutoFit/>
          </a:bodyPr>
          <a:lstStyle/>
          <a:p>
            <a:pPr marL="342900" marR="0" lvl="0" indent="-342900" algn="l" defTabSz="457200" rtl="0" eaLnBrk="1" fontAlgn="base" latinLnBrk="0" hangingPunct="1">
              <a:lnSpc>
                <a:spcPct val="100000"/>
              </a:lnSpc>
              <a:spcBef>
                <a:spcPts val="600"/>
              </a:spcBef>
              <a:spcAft>
                <a:spcPts val="60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Made very large changes to disaster protocol</a:t>
            </a:r>
          </a:p>
          <a:p>
            <a:pPr marL="800100" lvl="1" indent="-342900" defTabSz="457200" fontAlgn="base">
              <a:spcBef>
                <a:spcPts val="600"/>
              </a:spcBef>
              <a:spcAft>
                <a:spcPts val="600"/>
              </a:spcAft>
              <a:buClr>
                <a:srgbClr val="FF0000"/>
              </a:buClr>
              <a:buFont typeface="Wingdings" panose="05000000000000000000" pitchFamily="2" charset="2"/>
              <a:buChar char="§"/>
              <a:defRPr/>
            </a:pPr>
            <a:r>
              <a:rPr lang="en-US" sz="2400" kern="0" dirty="0">
                <a:solidFill>
                  <a:srgbClr val="000000"/>
                </a:solidFill>
                <a:latin typeface="Arial" panose="020B0604020202020204" pitchFamily="34" charset="0"/>
                <a:cs typeface="Arial" panose="020B0604020202020204" pitchFamily="34" charset="0"/>
              </a:rPr>
              <a:t>Hotels vs. Shelters</a:t>
            </a:r>
          </a:p>
          <a:p>
            <a:pPr marL="800100" lvl="1" indent="-342900" defTabSz="457200" fontAlgn="base">
              <a:spcBef>
                <a:spcPts val="600"/>
              </a:spcBef>
              <a:spcAft>
                <a:spcPts val="600"/>
              </a:spcAft>
              <a:buClr>
                <a:srgbClr val="FF0000"/>
              </a:buClr>
              <a:buFont typeface="Wingdings" panose="05000000000000000000" pitchFamily="2" charset="2"/>
              <a:buChar char="§"/>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Boxed meals</a:t>
            </a:r>
          </a:p>
          <a:p>
            <a:pPr marL="800100" lvl="1" indent="-342900" defTabSz="457200" fontAlgn="base">
              <a:spcBef>
                <a:spcPts val="600"/>
              </a:spcBef>
              <a:spcAft>
                <a:spcPts val="600"/>
              </a:spcAft>
              <a:buClr>
                <a:srgbClr val="FF0000"/>
              </a:buClr>
              <a:buFont typeface="Wingdings" panose="05000000000000000000" pitchFamily="2" charset="2"/>
              <a:buChar char="§"/>
              <a:defRPr/>
            </a:pPr>
            <a:r>
              <a:rPr lang="en-US" sz="2400" kern="0" dirty="0">
                <a:solidFill>
                  <a:srgbClr val="000000"/>
                </a:solidFill>
                <a:latin typeface="Arial" panose="020B0604020202020204" pitchFamily="34" charset="0"/>
                <a:cs typeface="Arial" panose="020B0604020202020204" pitchFamily="34" charset="0"/>
              </a:rPr>
              <a:t>Virtual volunteers</a:t>
            </a:r>
          </a:p>
          <a:p>
            <a:pPr marL="800100" lvl="1" indent="-342900" defTabSz="457200" fontAlgn="base">
              <a:spcBef>
                <a:spcPts val="600"/>
              </a:spcBef>
              <a:spcAft>
                <a:spcPts val="600"/>
              </a:spcAft>
              <a:buClr>
                <a:srgbClr val="FF0000"/>
              </a:buClr>
              <a:buFont typeface="Wingdings" panose="05000000000000000000" pitchFamily="2" charset="2"/>
              <a:buChar char="§"/>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distancing</a:t>
            </a:r>
          </a:p>
          <a:p>
            <a:pPr marL="800100" lvl="1" indent="-342900" defTabSz="457200" fontAlgn="base">
              <a:spcBef>
                <a:spcPts val="600"/>
              </a:spcBef>
              <a:spcAft>
                <a:spcPts val="600"/>
              </a:spcAft>
              <a:buClr>
                <a:srgbClr val="FF0000"/>
              </a:buClr>
              <a:buFont typeface="Wingdings" panose="05000000000000000000" pitchFamily="2" charset="2"/>
              <a:buChar char="§"/>
              <a:defRPr/>
            </a:pPr>
            <a:r>
              <a:rPr lang="en-US" sz="2400" kern="0" noProof="0" dirty="0">
                <a:solidFill>
                  <a:srgbClr val="000000"/>
                </a:solidFill>
                <a:latin typeface="Arial" panose="020B0604020202020204" pitchFamily="34" charset="0"/>
                <a:cs typeface="Arial" panose="020B0604020202020204" pitchFamily="34" charset="0"/>
              </a:rPr>
              <a:t>Home fires</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00100" lvl="1" indent="-342900" defTabSz="457200" fontAlgn="base">
              <a:spcBef>
                <a:spcPts val="600"/>
              </a:spcBef>
              <a:spcAft>
                <a:spcPts val="600"/>
              </a:spcAft>
              <a:buClr>
                <a:srgbClr val="FF0000"/>
              </a:buClr>
              <a:buFont typeface="Wingdings" panose="05000000000000000000" pitchFamily="2" charset="2"/>
              <a:buChar char="§"/>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
                <a:srgbClr val="FF0000"/>
              </a:buClr>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extBox 1"/>
          <p:cNvSpPr txBox="1"/>
          <p:nvPr/>
        </p:nvSpPr>
        <p:spPr>
          <a:xfrm>
            <a:off x="187943" y="4266211"/>
            <a:ext cx="9029808" cy="2554545"/>
          </a:xfrm>
          <a:prstGeom prst="rect">
            <a:avLst/>
          </a:prstGeom>
          <a:noFill/>
        </p:spPr>
        <p:txBody>
          <a:bodyPr wrap="square" rtlCol="0">
            <a:spAutoFit/>
          </a:bodyPr>
          <a:lstStyle/>
          <a:p>
            <a:pPr marR="0" lvl="0" algn="l" defTabSz="914400" rtl="0" eaLnBrk="1" fontAlgn="auto" latinLnBrk="0" hangingPunct="1">
              <a:lnSpc>
                <a:spcPct val="100000"/>
              </a:lnSpc>
              <a:spcBef>
                <a:spcPts val="600"/>
              </a:spcBef>
              <a:spcAft>
                <a:spcPts val="600"/>
              </a:spcAft>
              <a:buClr>
                <a:srgbClr val="FF0000"/>
              </a:buClr>
              <a:buSzTx/>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600"/>
              </a:spcBef>
              <a:spcAft>
                <a:spcPts val="60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Responded to 200 tornadoes</a:t>
            </a:r>
            <a:r>
              <a:rPr kumimoji="0" lang="en-US" sz="2400" b="0" i="0" u="none" strike="noStrike" kern="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 South/Midwest: 1500 in hotels</a:t>
            </a:r>
          </a:p>
          <a:p>
            <a:pPr marL="342900" marR="0" lvl="0" indent="-342900" algn="l" defTabSz="914400" rtl="0" eaLnBrk="1" fontAlgn="auto" latinLnBrk="0" hangingPunct="1">
              <a:lnSpc>
                <a:spcPct val="100000"/>
              </a:lnSpc>
              <a:spcBef>
                <a:spcPts val="600"/>
              </a:spcBef>
              <a:spcAft>
                <a:spcPts val="600"/>
              </a:spcAft>
              <a:buClr>
                <a:srgbClr val="FF0000"/>
              </a:buClr>
              <a:buSzTx/>
              <a:buFont typeface="Wingdings" panose="05000000000000000000" pitchFamily="2" charset="2"/>
              <a:buChar char="§"/>
              <a:tabLst/>
              <a:defRPr/>
            </a:pPr>
            <a:r>
              <a:rPr lang="en-US" sz="2400" kern="0" dirty="0">
                <a:solidFill>
                  <a:srgbClr val="000000"/>
                </a:solidFill>
                <a:latin typeface="Arial" panose="020B0604020202020204" pitchFamily="34" charset="0"/>
                <a:cs typeface="Arial" panose="020B0604020202020204" pitchFamily="34" charset="0"/>
              </a:rPr>
              <a:t>Engaged in community feeding programs</a:t>
            </a:r>
            <a:endParaRPr kumimoji="0" lang="en-US" sz="2400" b="0" i="0" u="none" strike="noStrike" kern="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
                <a:srgbClr val="FF0000"/>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
                <a:srgbClr val="FF0000"/>
              </a:buClr>
              <a:buSzTx/>
              <a:buFont typeface="Wingdings" panose="05000000000000000000" pitchFamily="2" charset="2"/>
              <a:buChar char="§"/>
              <a:tabLst/>
              <a:defRPr/>
            </a:pPr>
            <a:endParaRPr kumimoji="0" lang="en-US" sz="2400" b="1"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9211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p:cNvSpPr>
          <p:nvPr>
            <p:ph type="title" idx="4294967295"/>
          </p:nvPr>
        </p:nvSpPr>
        <p:spPr>
          <a:xfrm>
            <a:off x="433388" y="139700"/>
            <a:ext cx="8229600" cy="1143000"/>
          </a:xfrm>
        </p:spPr>
        <p:txBody>
          <a:bodyPr/>
          <a:lstStyle/>
          <a:p>
            <a:r>
              <a:rPr lang="en-US" altLang="en-US" dirty="0">
                <a:latin typeface="Georgia" pitchFamily="18" charset="0"/>
                <a:ea typeface="Geneva"/>
                <a:cs typeface="Georgia" pitchFamily="18" charset="0"/>
              </a:rPr>
              <a:t>Training Services</a:t>
            </a:r>
          </a:p>
        </p:txBody>
      </p:sp>
      <p:sp>
        <p:nvSpPr>
          <p:cNvPr id="130050" name="Slide Number Placeholder 1"/>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29F7D8-0E92-4887-9307-2A1B135902D7}" type="slidenum">
              <a:rPr kumimoji="0" lang="en-US" altLang="en-US" sz="1000" b="0" i="0" u="none" strike="noStrike" kern="1200" cap="none" spc="0" normalizeH="0" baseline="0" noProof="0" smtClean="0">
                <a:ln>
                  <a:noFill/>
                </a:ln>
                <a:solidFill>
                  <a:srgbClr val="6D6E70"/>
                </a:solidFill>
                <a:effectLst/>
                <a:uLnTx/>
                <a:uFillTx/>
                <a:latin typeface="Arial" charset="0"/>
                <a:ea typeface="Genev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000" b="0" i="0" u="none" strike="noStrike" kern="1200" cap="none" spc="0" normalizeH="0" baseline="0" noProof="0">
              <a:ln>
                <a:noFill/>
              </a:ln>
              <a:solidFill>
                <a:srgbClr val="6D6E70"/>
              </a:solidFill>
              <a:effectLst/>
              <a:uLnTx/>
              <a:uFillTx/>
              <a:latin typeface="Arial" charset="0"/>
              <a:ea typeface="Geneva"/>
              <a:cs typeface="Arial" charset="0"/>
            </a:endParaRPr>
          </a:p>
        </p:txBody>
      </p:sp>
      <p:grpSp>
        <p:nvGrpSpPr>
          <p:cNvPr id="130052" name="Group 1"/>
          <p:cNvGrpSpPr>
            <a:grpSpLocks/>
          </p:cNvGrpSpPr>
          <p:nvPr/>
        </p:nvGrpSpPr>
        <p:grpSpPr bwMode="auto">
          <a:xfrm rot="178441">
            <a:off x="-108364" y="1178799"/>
            <a:ext cx="5272088" cy="3846602"/>
            <a:chOff x="82550" y="1481138"/>
            <a:chExt cx="5272088" cy="4181475"/>
          </a:xfrm>
        </p:grpSpPr>
        <p:pic>
          <p:nvPicPr>
            <p:cNvPr id="130054" name="Picture 17" descr="background-border2.png"/>
            <p:cNvPicPr>
              <a:picLocks noChangeAspect="1"/>
            </p:cNvPicPr>
            <p:nvPr/>
          </p:nvPicPr>
          <p:blipFill>
            <a:blip r:embed="rId3"/>
            <a:srcRect/>
            <a:stretch>
              <a:fillRect/>
            </a:stretch>
          </p:blipFill>
          <p:spPr bwMode="auto">
            <a:xfrm rot="151312" flipH="1">
              <a:off x="82550" y="1481138"/>
              <a:ext cx="5272088" cy="4181475"/>
            </a:xfrm>
            <a:prstGeom prst="rect">
              <a:avLst/>
            </a:prstGeom>
            <a:noFill/>
            <a:ln w="9525">
              <a:noFill/>
              <a:miter lim="800000"/>
              <a:headEnd/>
              <a:tailEnd/>
            </a:ln>
          </p:spPr>
        </p:pic>
        <p:pic>
          <p:nvPicPr>
            <p:cNvPr id="130055"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rot="21422593">
              <a:off x="1028212" y="2307611"/>
              <a:ext cx="3436663" cy="2490565"/>
            </a:xfrm>
            <a:prstGeom prst="rect">
              <a:avLst/>
            </a:prstGeom>
            <a:noFill/>
            <a:ln w="9525">
              <a:noFill/>
              <a:miter lim="800000"/>
              <a:headEnd/>
              <a:tailEnd/>
            </a:ln>
          </p:spPr>
        </p:pic>
      </p:grpSp>
      <p:sp>
        <p:nvSpPr>
          <p:cNvPr id="4" name="TextBox 3"/>
          <p:cNvSpPr txBox="1"/>
          <p:nvPr/>
        </p:nvSpPr>
        <p:spPr>
          <a:xfrm>
            <a:off x="4869206" y="1255534"/>
            <a:ext cx="4191000" cy="4524315"/>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0"/>
              </a:spcBef>
              <a:spcAft>
                <a:spcPct val="0"/>
              </a:spcAft>
              <a:buClr>
                <a:srgbClr val="FF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date 4,500 classes canceled</a:t>
            </a:r>
          </a:p>
          <a:p>
            <a:pPr marL="342900" marR="0" lvl="0" indent="-342900" algn="l" defTabSz="457200" rtl="0" eaLnBrk="1" fontAlgn="base" latinLnBrk="0" hangingPunct="1">
              <a:lnSpc>
                <a:spcPct val="100000"/>
              </a:lnSpc>
              <a:spcBef>
                <a:spcPct val="0"/>
              </a:spcBef>
              <a:spcAft>
                <a:spcPct val="0"/>
              </a:spcAft>
              <a:buClr>
                <a:srgbClr val="FF0000"/>
              </a:buClr>
              <a:buSzTx/>
              <a:buFont typeface="Wingdings" panose="05000000000000000000" pitchFamily="2" charset="2"/>
              <a:buChar char="§"/>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Quickly developing new on-line classes</a:t>
            </a:r>
          </a:p>
          <a:p>
            <a:pPr marL="800100" marR="0" lvl="1" indent="-342900" algn="l" defTabSz="457200" rtl="0" eaLnBrk="1" fontAlgn="base" latinLnBrk="0" hangingPunct="1">
              <a:lnSpc>
                <a:spcPct val="100000"/>
              </a:lnSpc>
              <a:spcBef>
                <a:spcPct val="0"/>
              </a:spcBef>
              <a:spcAft>
                <a:spcPct val="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Mental health First Aid</a:t>
            </a:r>
          </a:p>
          <a:p>
            <a:pPr marL="800100" marR="0" lvl="1" indent="-342900" algn="l" defTabSz="457200" rtl="0" eaLnBrk="1" fontAlgn="base" latinLnBrk="0" hangingPunct="1">
              <a:lnSpc>
                <a:spcPct val="100000"/>
              </a:lnSpc>
              <a:spcBef>
                <a:spcPct val="0"/>
              </a:spcBef>
              <a:spcAft>
                <a:spcPct val="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Distancing</a:t>
            </a:r>
          </a:p>
          <a:p>
            <a:pPr marL="457200" marR="0" lvl="1" indent="0" algn="l" defTabSz="457200" rtl="0" eaLnBrk="1" fontAlgn="base" latinLnBrk="0" hangingPunct="1">
              <a:lnSpc>
                <a:spcPct val="100000"/>
              </a:lnSpc>
              <a:spcBef>
                <a:spcPct val="0"/>
              </a:spcBef>
              <a:spcAft>
                <a:spcPct val="0"/>
              </a:spcAft>
              <a:buClr>
                <a:srgbClr val="FF0000"/>
              </a:buClr>
              <a:buSzTx/>
              <a:buFontTx/>
              <a:buNone/>
              <a:tabLst/>
              <a:defRPr/>
            </a:pP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Extending certification from 90 to 120 days</a:t>
            </a:r>
          </a:p>
          <a:p>
            <a:pPr marL="0" marR="0" lvl="0" indent="0" algn="l" defTabSz="457200" rtl="0" eaLnBrk="1" fontAlgn="base" latinLnBrk="0" hangingPunct="1">
              <a:lnSpc>
                <a:spcPct val="100000"/>
              </a:lnSpc>
              <a:spcBef>
                <a:spcPct val="0"/>
              </a:spcBef>
              <a:spcAft>
                <a:spcPct val="0"/>
              </a:spcAft>
              <a:buClr>
                <a:srgbClr val="FF0000"/>
              </a:buClr>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TextBox 1"/>
          <p:cNvSpPr txBox="1"/>
          <p:nvPr/>
        </p:nvSpPr>
        <p:spPr>
          <a:xfrm>
            <a:off x="433388" y="5320823"/>
            <a:ext cx="8610816" cy="9848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
                <a:srgbClr val="FF0000"/>
              </a:buClr>
              <a:buSzTx/>
              <a:buFont typeface="Wingdings" panose="05000000000000000000" pitchFamily="2" charset="2"/>
              <a:buChar char="§"/>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Redeploying call center personnel</a:t>
            </a:r>
          </a:p>
          <a:p>
            <a:pPr marL="342900" marR="0" lvl="0" indent="-342900" algn="l" defTabSz="914400" rtl="0" eaLnBrk="1" fontAlgn="auto" latinLnBrk="0" hangingPunct="1">
              <a:lnSpc>
                <a:spcPct val="100000"/>
              </a:lnSpc>
              <a:spcBef>
                <a:spcPts val="600"/>
              </a:spcBef>
              <a:spcAft>
                <a:spcPts val="600"/>
              </a:spcAft>
              <a:buClr>
                <a:srgbClr val="FF0000"/>
              </a:buClr>
              <a:buSzTx/>
              <a:buFont typeface="Wingdings" panose="05000000000000000000" pitchFamily="2" charset="2"/>
              <a:buChar char="§"/>
              <a:tabLst/>
              <a:defRPr/>
            </a:pPr>
            <a:endParaRPr kumimoji="0" lang="en-US" sz="2400" b="1"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807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Number Placeholder 5"/>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EEE82-CAD7-4907-82F9-367268B00E78}" type="slidenum">
              <a:rPr kumimoji="0" lang="en-US" altLang="en-US" sz="1000" b="0" i="0" u="none" strike="noStrike" kern="1200" cap="none" spc="0" normalizeH="0" baseline="0" noProof="0" smtClean="0">
                <a:ln>
                  <a:noFill/>
                </a:ln>
                <a:solidFill>
                  <a:srgbClr val="000000"/>
                </a:solidFill>
                <a:effectLst/>
                <a:uLnTx/>
                <a:uFillTx/>
                <a:latin typeface="Arial" charset="0"/>
                <a:ea typeface="Genev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000" b="0" i="0" u="none" strike="noStrike" kern="1200" cap="none" spc="0" normalizeH="0" baseline="0" noProof="0">
              <a:ln>
                <a:noFill/>
              </a:ln>
              <a:solidFill>
                <a:srgbClr val="000000"/>
              </a:solidFill>
              <a:effectLst/>
              <a:uLnTx/>
              <a:uFillTx/>
              <a:latin typeface="Arial" charset="0"/>
              <a:ea typeface="Geneva"/>
              <a:cs typeface="Arial" charset="0"/>
            </a:endParaRPr>
          </a:p>
        </p:txBody>
      </p:sp>
      <p:sp>
        <p:nvSpPr>
          <p:cNvPr id="140290" name="Rectangle 2"/>
          <p:cNvSpPr>
            <a:spLocks noGrp="1"/>
          </p:cNvSpPr>
          <p:nvPr>
            <p:ph type="title" idx="4294967295"/>
          </p:nvPr>
        </p:nvSpPr>
        <p:spPr>
          <a:xfrm>
            <a:off x="547512" y="115079"/>
            <a:ext cx="8229600" cy="1143000"/>
          </a:xfrm>
        </p:spPr>
        <p:txBody>
          <a:bodyPr/>
          <a:lstStyle/>
          <a:p>
            <a:r>
              <a:rPr lang="en-US" altLang="en-US">
                <a:latin typeface="Georgia" pitchFamily="18" charset="0"/>
                <a:ea typeface="Geneva"/>
                <a:cs typeface="Georgia" pitchFamily="18" charset="0"/>
              </a:rPr>
              <a:t>Services to the Armed Forces</a:t>
            </a:r>
          </a:p>
        </p:txBody>
      </p:sp>
      <p:sp>
        <p:nvSpPr>
          <p:cNvPr id="3" name="TextBox 2"/>
          <p:cNvSpPr txBox="1"/>
          <p:nvPr/>
        </p:nvSpPr>
        <p:spPr>
          <a:xfrm>
            <a:off x="4876801" y="1278623"/>
            <a:ext cx="4267199" cy="5001369"/>
          </a:xfrm>
          <a:prstGeom prst="rect">
            <a:avLst/>
          </a:prstGeom>
          <a:noFill/>
        </p:spPr>
        <p:txBody>
          <a:bodyPr wrap="square">
            <a:spAutoFit/>
          </a:bodyPr>
          <a:lstStyle/>
          <a:p>
            <a:pPr marL="341313" marR="0" lvl="0" indent="-341313"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Seeing a 15%</a:t>
            </a:r>
            <a:r>
              <a:rPr kumimoji="0" lang="en-US" sz="24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increase in calls to our calling centers</a:t>
            </a:r>
          </a:p>
          <a:p>
            <a:pPr marR="0" lvl="0" indent="-342900"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endParaRPr lang="en-US" sz="2400" baseline="0" dirty="0">
              <a:solidFill>
                <a:srgbClr val="000000"/>
              </a:solidFill>
              <a:latin typeface="Arial" panose="020B0604020202020204" pitchFamily="34" charset="0"/>
              <a:cs typeface="Arial" panose="020B0604020202020204" pitchFamily="34" charset="0"/>
            </a:endParaRPr>
          </a:p>
          <a:p>
            <a:pPr marL="341313" marR="0" lvl="0" indent="-341313"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r>
              <a:rPr kumimoji="0" lang="en-US" sz="24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Our partners reducing financial assistance</a:t>
            </a:r>
          </a:p>
          <a:p>
            <a:pPr marR="0" lvl="0" indent="0" algn="l" defTabSz="457200" rtl="0" eaLnBrk="1" fontAlgn="base" latinLnBrk="0" hangingPunct="1">
              <a:lnSpc>
                <a:spcPct val="100000"/>
              </a:lnSpc>
              <a:spcBef>
                <a:spcPct val="0"/>
              </a:spcBef>
              <a:spcAft>
                <a:spcPts val="600"/>
              </a:spcAft>
              <a:buClr>
                <a:srgbClr val="FF0000"/>
              </a:buClr>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1313" marR="0" lvl="0" indent="-341313"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Continuing to provide reconnection workshops virtually</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base" latinLnBrk="0" hangingPunct="1">
              <a:lnSpc>
                <a:spcPct val="100000"/>
              </a:lnSpc>
              <a:spcBef>
                <a:spcPct val="0"/>
              </a:spcBef>
              <a:spcAft>
                <a:spcPts val="600"/>
              </a:spcAft>
              <a:buClr>
                <a:srgbClr val="FF0000"/>
              </a:buClr>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3765E0F-9F60-43C3-AD01-56357A40DB49}"/>
              </a:ext>
            </a:extLst>
          </p:cNvPr>
          <p:cNvSpPr txBox="1"/>
          <p:nvPr/>
        </p:nvSpPr>
        <p:spPr>
          <a:xfrm>
            <a:off x="369622" y="5105013"/>
            <a:ext cx="8229600"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400" dirty="0">
                <a:solidFill>
                  <a:schemeClr val="accent6"/>
                </a:solidFill>
                <a:latin typeface="Arial" panose="020B0604020202020204" pitchFamily="34" charset="0"/>
                <a:cs typeface="Arial" panose="020B0604020202020204" pitchFamily="34" charset="0"/>
              </a:rPr>
              <a:t>Course includes connecting with kids, defusing anger, and a caregiver module </a:t>
            </a:r>
          </a:p>
        </p:txBody>
      </p:sp>
      <p:pic>
        <p:nvPicPr>
          <p:cNvPr id="7" name="Picture 4" descr="A group of people standing next to a person&#10;&#10;Description generated with very high confidence">
            <a:extLst>
              <a:ext uri="{FF2B5EF4-FFF2-40B4-BE49-F238E27FC236}">
                <a16:creationId xmlns:a16="http://schemas.microsoft.com/office/drawing/2014/main" id="{BF24B732-1949-41B1-855B-3CC50523EBDF}"/>
              </a:ext>
            </a:extLst>
          </p:cNvPr>
          <p:cNvPicPr>
            <a:picLocks noChangeAspect="1"/>
          </p:cNvPicPr>
          <p:nvPr/>
        </p:nvPicPr>
        <p:blipFill>
          <a:blip r:embed="rId3"/>
          <a:stretch>
            <a:fillRect/>
          </a:stretch>
        </p:blipFill>
        <p:spPr>
          <a:xfrm>
            <a:off x="366851" y="1698921"/>
            <a:ext cx="4478693" cy="2985795"/>
          </a:xfrm>
          <a:prstGeom prst="rect">
            <a:avLst/>
          </a:prstGeom>
        </p:spPr>
      </p:pic>
    </p:spTree>
    <p:extLst>
      <p:ext uri="{BB962C8B-B14F-4D97-AF65-F5344CB8AC3E}">
        <p14:creationId xmlns:p14="http://schemas.microsoft.com/office/powerpoint/2010/main" val="29826669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5"/>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E1715-ECE0-438C-8003-C76FBE1E98BE}" type="slidenum">
              <a:rPr kumimoji="0" lang="en-US" altLang="en-US" sz="1000" b="0" i="0" u="none" strike="noStrike" kern="1200" cap="none" spc="0" normalizeH="0" baseline="0" noProof="0" smtClean="0">
                <a:ln>
                  <a:noFill/>
                </a:ln>
                <a:solidFill>
                  <a:srgbClr val="000000"/>
                </a:solidFill>
                <a:effectLst/>
                <a:uLnTx/>
                <a:uFillTx/>
                <a:latin typeface="Arial" charset="0"/>
                <a:ea typeface="Genev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000" b="0" i="0" u="none" strike="noStrike" kern="1200" cap="none" spc="0" normalizeH="0" baseline="0" noProof="0">
              <a:ln>
                <a:noFill/>
              </a:ln>
              <a:solidFill>
                <a:srgbClr val="000000"/>
              </a:solidFill>
              <a:effectLst/>
              <a:uLnTx/>
              <a:uFillTx/>
              <a:latin typeface="Arial" charset="0"/>
              <a:ea typeface="Geneva"/>
              <a:cs typeface="Arial" charset="0"/>
            </a:endParaRPr>
          </a:p>
        </p:txBody>
      </p:sp>
      <p:sp>
        <p:nvSpPr>
          <p:cNvPr id="45058" name="Rectangle 2"/>
          <p:cNvSpPr>
            <a:spLocks noGrp="1"/>
          </p:cNvSpPr>
          <p:nvPr>
            <p:ph type="title" idx="4294967295"/>
          </p:nvPr>
        </p:nvSpPr>
        <p:spPr>
          <a:xfrm>
            <a:off x="457200" y="100867"/>
            <a:ext cx="8229600" cy="1143000"/>
          </a:xfrm>
        </p:spPr>
        <p:txBody>
          <a:bodyPr/>
          <a:lstStyle/>
          <a:p>
            <a:pPr>
              <a:defRPr/>
            </a:pPr>
            <a:r>
              <a:rPr lang="en-US" dirty="0">
                <a:latin typeface="Georgia" pitchFamily="18" charset="0"/>
                <a:ea typeface="Geneva"/>
              </a:rPr>
              <a:t>International Services </a:t>
            </a:r>
            <a:endParaRPr lang="en-US" dirty="0">
              <a:latin typeface="+mj-lt"/>
              <a:ea typeface="Geneva"/>
            </a:endParaRPr>
          </a:p>
        </p:txBody>
      </p:sp>
      <p:sp>
        <p:nvSpPr>
          <p:cNvPr id="3" name="TextBox 2"/>
          <p:cNvSpPr txBox="1"/>
          <p:nvPr/>
        </p:nvSpPr>
        <p:spPr>
          <a:xfrm>
            <a:off x="104931" y="1360663"/>
            <a:ext cx="4341924" cy="517064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Programming $</a:t>
            </a:r>
            <a:r>
              <a:rPr lang="en-US" sz="2200" dirty="0">
                <a:solidFill>
                  <a:srgbClr val="000000"/>
                </a:solidFill>
                <a:latin typeface="Arial" panose="020B0604020202020204" pitchFamily="34" charset="0"/>
                <a:cs typeface="Arial" panose="020B0604020202020204" pitchFamily="34" charset="0"/>
              </a:rPr>
              <a:t>10</a:t>
            </a:r>
            <a:r>
              <a:rPr kumimoji="0" lang="en-US" sz="2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rPr>
              <a:t>million USD for </a:t>
            </a:r>
            <a:r>
              <a:rPr kumimoji="0" lang="en-US" sz="2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COVID-19 initiatives</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lang="en-US" sz="2200" dirty="0">
              <a:solidFill>
                <a:srgbClr val="000000"/>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dirty="0">
                <a:solidFill>
                  <a:srgbClr val="000000"/>
                </a:solidFill>
                <a:latin typeface="Arial" panose="020B0604020202020204" pitchFamily="34" charset="0"/>
                <a:cs typeface="Arial" panose="020B0604020202020204" pitchFamily="34" charset="0"/>
              </a:rPr>
              <a:t>Assisting with food, water, training, financial aid, PPE, and psycho/social support</a:t>
            </a:r>
          </a:p>
          <a:p>
            <a:pPr lvl="1">
              <a:buClr>
                <a:srgbClr val="FF0000"/>
              </a:buClr>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US" sz="2200" dirty="0">
                <a:solidFill>
                  <a:srgbClr val="000000"/>
                </a:solidFill>
                <a:latin typeface="Arial" panose="020B0604020202020204" pitchFamily="34" charset="0"/>
                <a:cs typeface="Arial" panose="020B0604020202020204" pitchFamily="34" charset="0"/>
              </a:rPr>
              <a:t>Completed a successful measles campaign with 1.9 million children vaccinated</a:t>
            </a:r>
          </a:p>
          <a:p>
            <a:pPr marL="800100" lvl="1" indent="-342900">
              <a:buClr>
                <a:srgbClr val="FF0000"/>
              </a:buClr>
              <a:buFont typeface="Wingdings" panose="05000000000000000000" pitchFamily="2" charset="2"/>
              <a:buChar char="§"/>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a:t>
            </a:r>
            <a:r>
              <a:rPr kumimoji="0" lang="en-US" sz="22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billion so far</a:t>
            </a:r>
          </a:p>
          <a:p>
            <a:pPr marL="800100" lvl="1" indent="-342900">
              <a:buClr>
                <a:srgbClr val="FF0000"/>
              </a:buClr>
              <a:buFont typeface="Wingdings" panose="05000000000000000000" pitchFamily="2" charset="2"/>
              <a:buChar char="§"/>
              <a:defRPr/>
            </a:pPr>
            <a:r>
              <a:rPr lang="en-US" sz="2200" baseline="0" dirty="0">
                <a:solidFill>
                  <a:srgbClr val="000000"/>
                </a:solidFill>
                <a:latin typeface="Arial" panose="020B0604020202020204" pitchFamily="34" charset="0"/>
                <a:cs typeface="Arial" panose="020B0604020202020204" pitchFamily="34" charset="0"/>
              </a:rPr>
              <a:t>21</a:t>
            </a:r>
            <a:r>
              <a:rPr lang="en-US" sz="2200" dirty="0">
                <a:solidFill>
                  <a:srgbClr val="000000"/>
                </a:solidFill>
                <a:latin typeface="Arial" panose="020B0604020202020204" pitchFamily="34" charset="0"/>
                <a:cs typeface="Arial" panose="020B0604020202020204" pitchFamily="34" charset="0"/>
              </a:rPr>
              <a:t> million lives saved</a:t>
            </a:r>
          </a:p>
          <a:p>
            <a:pPr marL="800100" lvl="1" indent="-342900">
              <a:buClr>
                <a:srgbClr val="FF0000"/>
              </a:buClr>
              <a:buFont typeface="Wingdings" panose="05000000000000000000" pitchFamily="2" charset="2"/>
              <a:buChar char="§"/>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285044A-3BAE-4484-BE77-5519499D9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834" y="1777640"/>
            <a:ext cx="4341924" cy="3175360"/>
          </a:xfrm>
          <a:prstGeom prst="rect">
            <a:avLst/>
          </a:prstGeom>
        </p:spPr>
      </p:pic>
    </p:spTree>
    <p:extLst>
      <p:ext uri="{BB962C8B-B14F-4D97-AF65-F5344CB8AC3E}">
        <p14:creationId xmlns:p14="http://schemas.microsoft.com/office/powerpoint/2010/main" val="28988169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d Cross Theme">
  <a:themeElements>
    <a:clrScheme name="Custom 2">
      <a:dk1>
        <a:srgbClr val="6D6E70"/>
      </a:dk1>
      <a:lt1>
        <a:sysClr val="window" lastClr="FFFFFF"/>
      </a:lt1>
      <a:dk2>
        <a:srgbClr val="6D6E70"/>
      </a:dk2>
      <a:lt2>
        <a:srgbClr val="F8F8F8"/>
      </a:lt2>
      <a:accent1>
        <a:srgbClr val="D33320"/>
      </a:accent1>
      <a:accent2>
        <a:srgbClr val="ED1B2E"/>
      </a:accent2>
      <a:accent3>
        <a:srgbClr val="6D6E70"/>
      </a:accent3>
      <a:accent4>
        <a:srgbClr val="9F9FA3"/>
      </a:accent4>
      <a:accent5>
        <a:srgbClr val="D7D7D8"/>
      </a:accent5>
      <a:accent6>
        <a:srgbClr val="000000"/>
      </a:accent6>
      <a:hlink>
        <a:srgbClr val="0091CD"/>
      </a:hlink>
      <a:folHlink>
        <a:srgbClr val="004B7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ed Cross Theme">
  <a:themeElements>
    <a:clrScheme name="Custom 2">
      <a:dk1>
        <a:srgbClr val="6D6E70"/>
      </a:dk1>
      <a:lt1>
        <a:sysClr val="window" lastClr="FFFFFF"/>
      </a:lt1>
      <a:dk2>
        <a:srgbClr val="6D6E70"/>
      </a:dk2>
      <a:lt2>
        <a:srgbClr val="F8F8F8"/>
      </a:lt2>
      <a:accent1>
        <a:srgbClr val="D33320"/>
      </a:accent1>
      <a:accent2>
        <a:srgbClr val="ED1B2E"/>
      </a:accent2>
      <a:accent3>
        <a:srgbClr val="6D6E70"/>
      </a:accent3>
      <a:accent4>
        <a:srgbClr val="9F9FA3"/>
      </a:accent4>
      <a:accent5>
        <a:srgbClr val="D7D7D8"/>
      </a:accent5>
      <a:accent6>
        <a:srgbClr val="000000"/>
      </a:accent6>
      <a:hlink>
        <a:srgbClr val="0091CD"/>
      </a:hlink>
      <a:folHlink>
        <a:srgbClr val="004B7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3AE29E8D8A54597B23BD2CEECDD08" ma:contentTypeVersion="14" ma:contentTypeDescription="Create a new document." ma:contentTypeScope="" ma:versionID="4e2fee7c0df4ee7557ce05da63d5992c">
  <xsd:schema xmlns:xsd="http://www.w3.org/2001/XMLSchema" xmlns:xs="http://www.w3.org/2001/XMLSchema" xmlns:p="http://schemas.microsoft.com/office/2006/metadata/properties" xmlns:ns1="http://schemas.microsoft.com/sharepoint/v3" xmlns:ns2="5c0ad637-2d85-42be-a6a7-ea30c2dfca1d" xmlns:ns3="598538f7-9a9c-44c5-bd5d-6cff4d5e299d" targetNamespace="http://schemas.microsoft.com/office/2006/metadata/properties" ma:root="true" ma:fieldsID="70f05e8445bd092d0414caec903e5c89" ns1:_="" ns2:_="" ns3:_="">
    <xsd:import namespace="http://schemas.microsoft.com/sharepoint/v3"/>
    <xsd:import namespace="5c0ad637-2d85-42be-a6a7-ea30c2dfca1d"/>
    <xsd:import namespace="598538f7-9a9c-44c5-bd5d-6cff4d5e29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description="" ma:hidden="true" ma:internalName="_ip_UnifiedCompliancePolicyProperties">
      <xsd:simpleType>
        <xsd:restriction base="dms:Note"/>
      </xsd:simpleType>
    </xsd:element>
    <xsd:element name="_ip_UnifiedCompliancePolicyUIAction" ma:index="13"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0ad637-2d85-42be-a6a7-ea30c2dfca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538f7-9a9c-44c5-bd5d-6cff4d5e299d"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598538f7-9a9c-44c5-bd5d-6cff4d5e299d">
      <UserInfo>
        <DisplayName>Kayne, Heather</DisplayName>
        <AccountId>2447</AccountId>
        <AccountType/>
      </UserInfo>
      <UserInfo>
        <DisplayName>D'Ambrosio, Maria</DisplayName>
        <AccountId>217</AccountId>
        <AccountType/>
      </UserInfo>
    </SharedWithUsers>
  </documentManagement>
</p:properties>
</file>

<file path=customXml/itemProps1.xml><?xml version="1.0" encoding="utf-8"?>
<ds:datastoreItem xmlns:ds="http://schemas.openxmlformats.org/officeDocument/2006/customXml" ds:itemID="{CD4D4924-D995-4DED-880B-3B13EBAD8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0ad637-2d85-42be-a6a7-ea30c2dfca1d"/>
    <ds:schemaRef ds:uri="598538f7-9a9c-44c5-bd5d-6cff4d5e29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5F0241-C9F9-476F-9A36-B5370C235C73}">
  <ds:schemaRefs>
    <ds:schemaRef ds:uri="http://schemas.microsoft.com/sharepoint/v3/contenttype/forms"/>
  </ds:schemaRefs>
</ds:datastoreItem>
</file>

<file path=customXml/itemProps3.xml><?xml version="1.0" encoding="utf-8"?>
<ds:datastoreItem xmlns:ds="http://schemas.openxmlformats.org/officeDocument/2006/customXml" ds:itemID="{07511BD6-F8E9-4427-B278-24B384FE9D8D}">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5c0ad637-2d85-42be-a6a7-ea30c2dfca1d"/>
    <ds:schemaRef ds:uri="http://purl.org/dc/terms/"/>
    <ds:schemaRef ds:uri="http://schemas.openxmlformats.org/package/2006/metadata/core-properties"/>
    <ds:schemaRef ds:uri="598538f7-9a9c-44c5-bd5d-6cff4d5e299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29424</TotalTime>
  <Words>541</Words>
  <Application>Microsoft Office PowerPoint</Application>
  <PresentationFormat>On-screen Show (4:3)</PresentationFormat>
  <Paragraphs>176</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Aril</vt:lpstr>
      <vt:lpstr>Calibri</vt:lpstr>
      <vt:lpstr>Georgia</vt:lpstr>
      <vt:lpstr>Wingdings</vt:lpstr>
      <vt:lpstr>Red Cross Theme</vt:lpstr>
      <vt:lpstr>1_Red Cross Theme</vt:lpstr>
      <vt:lpstr>PowerPoint Presentation</vt:lpstr>
      <vt:lpstr>Agenda</vt:lpstr>
      <vt:lpstr>Agenda</vt:lpstr>
      <vt:lpstr>Biomedical Services</vt:lpstr>
      <vt:lpstr>Convalescent Plasma</vt:lpstr>
      <vt:lpstr>Disaster Services</vt:lpstr>
      <vt:lpstr>Training Services</vt:lpstr>
      <vt:lpstr>Services to the Armed Forces</vt:lpstr>
      <vt:lpstr>International Services </vt:lpstr>
      <vt:lpstr>Agenda</vt:lpstr>
      <vt:lpstr>Lessons Learned</vt:lpstr>
      <vt:lpstr>Agenda</vt:lpstr>
      <vt:lpstr>Financial Pressures</vt:lpstr>
      <vt:lpstr>PowerPoint Presentation</vt:lpstr>
    </vt:vector>
  </TitlesOfParts>
  <Company>American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Lowrey, John C.</dc:creator>
  <cp:lastModifiedBy>Shaun HAZELDINE</cp:lastModifiedBy>
  <cp:revision>785</cp:revision>
  <cp:lastPrinted>2020-05-04T14:41:29Z</cp:lastPrinted>
  <dcterms:created xsi:type="dcterms:W3CDTF">2016-03-25T22:47:15Z</dcterms:created>
  <dcterms:modified xsi:type="dcterms:W3CDTF">2020-05-28T15:28:39Z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0x01010008E3AE29E8D8A54597B23BD2CEECDD08</vt:lpwstr>
  </property>
  <property fmtid="{D5CDD505-2E9C-101B-9397-08002B2CF9AE}" pid="3" name="Order">
    <vt:r8>100</vt:r8>
  </property>
</Properties>
</file>